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93" r:id="rId2"/>
    <p:sldId id="259" r:id="rId3"/>
    <p:sldId id="303" r:id="rId4"/>
    <p:sldId id="305" r:id="rId5"/>
    <p:sldId id="306" r:id="rId6"/>
    <p:sldId id="394" r:id="rId7"/>
    <p:sldId id="395" r:id="rId8"/>
    <p:sldId id="307" r:id="rId9"/>
    <p:sldId id="405" r:id="rId10"/>
    <p:sldId id="397" r:id="rId11"/>
    <p:sldId id="396" r:id="rId12"/>
    <p:sldId id="406" r:id="rId13"/>
    <p:sldId id="392" r:id="rId14"/>
    <p:sldId id="398" r:id="rId15"/>
    <p:sldId id="399" r:id="rId16"/>
    <p:sldId id="401" r:id="rId17"/>
    <p:sldId id="408" r:id="rId18"/>
    <p:sldId id="402" r:id="rId19"/>
    <p:sldId id="407" r:id="rId20"/>
    <p:sldId id="409" r:id="rId21"/>
    <p:sldId id="297" r:id="rId22"/>
  </p:sldIdLst>
  <p:sldSz cx="9144000" cy="6858000" type="screen4x3"/>
  <p:notesSz cx="6858000" cy="9144000"/>
  <p:embeddedFontLst>
    <p:embeddedFont>
      <p:font typeface="BIZ UDP明朝 Medium" panose="02020500000000000000" pitchFamily="18" charset="-128"/>
      <p:regular r:id="rId25"/>
    </p:embeddedFon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GulimChe" panose="020B0609000101010101" pitchFamily="49" charset="-127"/>
      <p:regular r:id="rId32"/>
    </p:embeddedFont>
    <p:embeddedFont>
      <p:font typeface="Malgun Gothic" panose="020B0503020000020004" pitchFamily="34" charset="-127"/>
      <p:regular r:id="rId33"/>
      <p:bold r:id="rId34"/>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882E"/>
    <a:srgbClr val="6A7538"/>
    <a:srgbClr val="592A34"/>
    <a:srgbClr val="DBAFB8"/>
    <a:srgbClr val="B35669"/>
    <a:srgbClr val="FDE7FC"/>
    <a:srgbClr val="944657"/>
    <a:srgbClr val="C00000"/>
    <a:srgbClr val="2D2F2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5BE8B3-E1DF-4ACA-9D52-01DE916E3358}" v="1" dt="2023-01-12T08:44:25.330"/>
  </p1510:revLst>
</p1510:revInfo>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2800" autoAdjust="0"/>
  </p:normalViewPr>
  <p:slideViewPr>
    <p:cSldViewPr>
      <p:cViewPr varScale="1">
        <p:scale>
          <a:sx n="110" d="100"/>
          <a:sy n="110" d="100"/>
        </p:scale>
        <p:origin x="1842" y="114"/>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7" d="100"/>
          <a:sy n="87" d="100"/>
        </p:scale>
        <p:origin x="-385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尾嵜 成真" userId="dd95f81a979e9056" providerId="LiveId" clId="{73A23987-D80F-440C-906D-36C23BCC7B17}"/>
    <pc:docChg chg="undo custSel addSld delSld modSld sldOrd">
      <pc:chgData name="尾嵜 成真" userId="dd95f81a979e9056" providerId="LiveId" clId="{73A23987-D80F-440C-906D-36C23BCC7B17}" dt="2023-01-02T04:45:04.103" v="4242" actId="113"/>
      <pc:docMkLst>
        <pc:docMk/>
      </pc:docMkLst>
      <pc:sldChg chg="addSp delSp modSp mod">
        <pc:chgData name="尾嵜 成真" userId="dd95f81a979e9056" providerId="LiveId" clId="{73A23987-D80F-440C-906D-36C23BCC7B17}" dt="2022-12-29T06:27:47.466" v="2584" actId="20577"/>
        <pc:sldMkLst>
          <pc:docMk/>
          <pc:sldMk cId="0" sldId="259"/>
        </pc:sldMkLst>
        <pc:spChg chg="mod">
          <ac:chgData name="尾嵜 成真" userId="dd95f81a979e9056" providerId="LiveId" clId="{73A23987-D80F-440C-906D-36C23BCC7B17}" dt="2022-12-29T06:26:42.392" v="2546" actId="1076"/>
          <ac:spMkLst>
            <pc:docMk/>
            <pc:sldMk cId="0" sldId="259"/>
            <ac:spMk id="7" creationId="{868586D0-495E-0042-21C8-6D9C53F32F5A}"/>
          </ac:spMkLst>
        </pc:spChg>
        <pc:spChg chg="mod">
          <ac:chgData name="尾嵜 成真" userId="dd95f81a979e9056" providerId="LiveId" clId="{73A23987-D80F-440C-906D-36C23BCC7B17}" dt="2022-12-29T06:27:21.728" v="2556" actId="20577"/>
          <ac:spMkLst>
            <pc:docMk/>
            <pc:sldMk cId="0" sldId="259"/>
            <ac:spMk id="8" creationId="{1ACDCEDB-3A9A-B841-DD5E-AF772017E75B}"/>
          </ac:spMkLst>
        </pc:spChg>
        <pc:spChg chg="add del mod">
          <ac:chgData name="尾嵜 成真" userId="dd95f81a979e9056" providerId="LiveId" clId="{73A23987-D80F-440C-906D-36C23BCC7B17}" dt="2022-12-29T06:24:54.301" v="2511"/>
          <ac:spMkLst>
            <pc:docMk/>
            <pc:sldMk cId="0" sldId="259"/>
            <ac:spMk id="9" creationId="{27B35DFF-2093-5788-3603-268FB4063711}"/>
          </ac:spMkLst>
        </pc:spChg>
        <pc:spChg chg="mod">
          <ac:chgData name="尾嵜 成真" userId="dd95f81a979e9056" providerId="LiveId" clId="{73A23987-D80F-440C-906D-36C23BCC7B17}" dt="2022-12-29T06:27:26.101" v="2562" actId="20577"/>
          <ac:spMkLst>
            <pc:docMk/>
            <pc:sldMk cId="0" sldId="259"/>
            <ac:spMk id="10" creationId="{A69571F4-BBF9-1D5E-AB90-6345D5ACAD32}"/>
          </ac:spMkLst>
        </pc:spChg>
        <pc:spChg chg="add del mod">
          <ac:chgData name="尾嵜 成真" userId="dd95f81a979e9056" providerId="LiveId" clId="{73A23987-D80F-440C-906D-36C23BCC7B17}" dt="2022-12-29T06:25:00.066" v="2513"/>
          <ac:spMkLst>
            <pc:docMk/>
            <pc:sldMk cId="0" sldId="259"/>
            <ac:spMk id="11" creationId="{72EADF0F-978C-1A7A-1810-3DF449C83394}"/>
          </ac:spMkLst>
        </pc:spChg>
        <pc:spChg chg="mod">
          <ac:chgData name="尾嵜 成真" userId="dd95f81a979e9056" providerId="LiveId" clId="{73A23987-D80F-440C-906D-36C23BCC7B17}" dt="2022-12-29T06:27:39.646" v="2575" actId="20577"/>
          <ac:spMkLst>
            <pc:docMk/>
            <pc:sldMk cId="0" sldId="259"/>
            <ac:spMk id="12" creationId="{447B83FD-7886-15F1-19BE-29E3263FE945}"/>
          </ac:spMkLst>
        </pc:spChg>
        <pc:spChg chg="mod">
          <ac:chgData name="尾嵜 成真" userId="dd95f81a979e9056" providerId="LiveId" clId="{73A23987-D80F-440C-906D-36C23BCC7B17}" dt="2022-12-29T06:25:06.168" v="2514"/>
          <ac:spMkLst>
            <pc:docMk/>
            <pc:sldMk cId="0" sldId="259"/>
            <ac:spMk id="14" creationId="{B542E035-90D3-DCEE-023C-D16D69814DF1}"/>
          </ac:spMkLst>
        </pc:spChg>
        <pc:spChg chg="mod">
          <ac:chgData name="尾嵜 成真" userId="dd95f81a979e9056" providerId="LiveId" clId="{73A23987-D80F-440C-906D-36C23BCC7B17}" dt="2022-12-29T06:27:47.466" v="2584" actId="20577"/>
          <ac:spMkLst>
            <pc:docMk/>
            <pc:sldMk cId="0" sldId="259"/>
            <ac:spMk id="15" creationId="{0CB77F9E-0A7F-9264-B30A-CCD402C3F20B}"/>
          </ac:spMkLst>
        </pc:spChg>
        <pc:spChg chg="mod">
          <ac:chgData name="尾嵜 成真" userId="dd95f81a979e9056" providerId="LiveId" clId="{73A23987-D80F-440C-906D-36C23BCC7B17}" dt="2022-12-29T06:27:43.218" v="2579" actId="20577"/>
          <ac:spMkLst>
            <pc:docMk/>
            <pc:sldMk cId="0" sldId="259"/>
            <ac:spMk id="16" creationId="{6494AC06-B42F-33DA-6522-B8FB9C5EDEED}"/>
          </ac:spMkLst>
        </pc:spChg>
        <pc:spChg chg="mod">
          <ac:chgData name="尾嵜 成真" userId="dd95f81a979e9056" providerId="LiveId" clId="{73A23987-D80F-440C-906D-36C23BCC7B17}" dt="2022-12-29T06:26:23.580" v="2542" actId="14100"/>
          <ac:spMkLst>
            <pc:docMk/>
            <pc:sldMk cId="0" sldId="259"/>
            <ac:spMk id="18" creationId="{00000000-0000-0000-0000-000000000000}"/>
          </ac:spMkLst>
        </pc:spChg>
        <pc:spChg chg="mod">
          <ac:chgData name="尾嵜 成真" userId="dd95f81a979e9056" providerId="LiveId" clId="{73A23987-D80F-440C-906D-36C23BCC7B17}" dt="2022-12-29T06:25:25.375" v="2519" actId="20577"/>
          <ac:spMkLst>
            <pc:docMk/>
            <pc:sldMk cId="0" sldId="259"/>
            <ac:spMk id="19" creationId="{CD43CA6A-7363-B22A-0863-654B8C57CDE8}"/>
          </ac:spMkLst>
        </pc:spChg>
        <pc:spChg chg="mod">
          <ac:chgData name="尾嵜 成真" userId="dd95f81a979e9056" providerId="LiveId" clId="{73A23987-D80F-440C-906D-36C23BCC7B17}" dt="2022-12-29T06:23:22.222" v="2497" actId="1076"/>
          <ac:spMkLst>
            <pc:docMk/>
            <pc:sldMk cId="0" sldId="259"/>
            <ac:spMk id="27" creationId="{00000000-0000-0000-0000-000000000000}"/>
          </ac:spMkLst>
        </pc:spChg>
        <pc:spChg chg="mod">
          <ac:chgData name="尾嵜 成真" userId="dd95f81a979e9056" providerId="LiveId" clId="{73A23987-D80F-440C-906D-36C23BCC7B17}" dt="2022-12-29T06:25:06.168" v="2514"/>
          <ac:spMkLst>
            <pc:docMk/>
            <pc:sldMk cId="0" sldId="259"/>
            <ac:spMk id="29" creationId="{C134AB4A-293D-030E-BA03-81A6C19516A8}"/>
          </ac:spMkLst>
        </pc:spChg>
        <pc:spChg chg="mod">
          <ac:chgData name="尾嵜 成真" userId="dd95f81a979e9056" providerId="LiveId" clId="{73A23987-D80F-440C-906D-36C23BCC7B17}" dt="2022-12-29T06:25:06.168" v="2514"/>
          <ac:spMkLst>
            <pc:docMk/>
            <pc:sldMk cId="0" sldId="259"/>
            <ac:spMk id="31" creationId="{C128212C-5A5E-D0B5-94BC-E0AF92497F53}"/>
          </ac:spMkLst>
        </pc:spChg>
        <pc:grpChg chg="mod">
          <ac:chgData name="尾嵜 成真" userId="dd95f81a979e9056" providerId="LiveId" clId="{73A23987-D80F-440C-906D-36C23BCC7B17}" dt="2022-12-29T06:26:42.392" v="2546" actId="1076"/>
          <ac:grpSpMkLst>
            <pc:docMk/>
            <pc:sldMk cId="0" sldId="259"/>
            <ac:grpSpMk id="2" creationId="{F3E18761-6F4D-4A56-A95B-FE9E51163FF2}"/>
          </ac:grpSpMkLst>
        </pc:grpChg>
        <pc:grpChg chg="mod">
          <ac:chgData name="尾嵜 成真" userId="dd95f81a979e9056" providerId="LiveId" clId="{73A23987-D80F-440C-906D-36C23BCC7B17}" dt="2022-12-29T06:26:42.392" v="2546" actId="1076"/>
          <ac:grpSpMkLst>
            <pc:docMk/>
            <pc:sldMk cId="0" sldId="259"/>
            <ac:grpSpMk id="3" creationId="{28D86D72-E7AD-4CA2-BA44-25225DE74CDA}"/>
          </ac:grpSpMkLst>
        </pc:grpChg>
        <pc:grpChg chg="mod">
          <ac:chgData name="尾嵜 成真" userId="dd95f81a979e9056" providerId="LiveId" clId="{73A23987-D80F-440C-906D-36C23BCC7B17}" dt="2022-12-29T06:26:42.392" v="2546" actId="1076"/>
          <ac:grpSpMkLst>
            <pc:docMk/>
            <pc:sldMk cId="0" sldId="259"/>
            <ac:grpSpMk id="4" creationId="{A55DAF8F-E612-4233-AEC5-F612CD50E7CD}"/>
          </ac:grpSpMkLst>
        </pc:grpChg>
        <pc:grpChg chg="mod">
          <ac:chgData name="尾嵜 成真" userId="dd95f81a979e9056" providerId="LiveId" clId="{73A23987-D80F-440C-906D-36C23BCC7B17}" dt="2022-12-29T06:26:42.392" v="2546" actId="1076"/>
          <ac:grpSpMkLst>
            <pc:docMk/>
            <pc:sldMk cId="0" sldId="259"/>
            <ac:grpSpMk id="5" creationId="{9A03F420-9491-4177-BECB-F1640F380D4C}"/>
          </ac:grpSpMkLst>
        </pc:grpChg>
        <pc:grpChg chg="mod">
          <ac:chgData name="尾嵜 成真" userId="dd95f81a979e9056" providerId="LiveId" clId="{73A23987-D80F-440C-906D-36C23BCC7B17}" dt="2022-12-29T06:27:03.779" v="2552" actId="1076"/>
          <ac:grpSpMkLst>
            <pc:docMk/>
            <pc:sldMk cId="0" sldId="259"/>
            <ac:grpSpMk id="6" creationId="{D1DBE470-BFFD-4DB0-B7FA-93F737876573}"/>
          </ac:grpSpMkLst>
        </pc:grpChg>
        <pc:grpChg chg="add mod">
          <ac:chgData name="尾嵜 成真" userId="dd95f81a979e9056" providerId="LiveId" clId="{73A23987-D80F-440C-906D-36C23BCC7B17}" dt="2022-12-29T06:27:03.779" v="2552" actId="1076"/>
          <ac:grpSpMkLst>
            <pc:docMk/>
            <pc:sldMk cId="0" sldId="259"/>
            <ac:grpSpMk id="13" creationId="{8371866A-3538-46F6-CD50-FF1C7038E076}"/>
          </ac:grpSpMkLst>
        </pc:grpChg>
        <pc:grpChg chg="mod">
          <ac:chgData name="尾嵜 成真" userId="dd95f81a979e9056" providerId="LiveId" clId="{73A23987-D80F-440C-906D-36C23BCC7B17}" dt="2022-12-29T06:27:03.779" v="2552" actId="1076"/>
          <ac:grpSpMkLst>
            <pc:docMk/>
            <pc:sldMk cId="0" sldId="259"/>
            <ac:grpSpMk id="17" creationId="{B0FD30C0-9718-FE51-0480-A8AA07EA80FC}"/>
          </ac:grpSpMkLst>
        </pc:grpChg>
        <pc:grpChg chg="add del mod">
          <ac:chgData name="尾嵜 成真" userId="dd95f81a979e9056" providerId="LiveId" clId="{73A23987-D80F-440C-906D-36C23BCC7B17}" dt="2022-12-29T06:25:11.029" v="2516" actId="478"/>
          <ac:grpSpMkLst>
            <pc:docMk/>
            <pc:sldMk cId="0" sldId="259"/>
            <ac:grpSpMk id="25" creationId="{55B81DB3-A2A4-30AF-B73E-F5CA78946764}"/>
          </ac:grpSpMkLst>
        </pc:grpChg>
      </pc:sldChg>
      <pc:sldChg chg="modSp mod">
        <pc:chgData name="尾嵜 成真" userId="dd95f81a979e9056" providerId="LiveId" clId="{73A23987-D80F-440C-906D-36C23BCC7B17}" dt="2022-12-28T11:46:54.224" v="11" actId="14100"/>
        <pc:sldMkLst>
          <pc:docMk/>
          <pc:sldMk cId="0" sldId="293"/>
        </pc:sldMkLst>
        <pc:spChg chg="mod">
          <ac:chgData name="尾嵜 成真" userId="dd95f81a979e9056" providerId="LiveId" clId="{73A23987-D80F-440C-906D-36C23BCC7B17}" dt="2022-12-28T11:46:54.224" v="11" actId="14100"/>
          <ac:spMkLst>
            <pc:docMk/>
            <pc:sldMk cId="0" sldId="293"/>
            <ac:spMk id="7" creationId="{00000000-0000-0000-0000-000000000000}"/>
          </ac:spMkLst>
        </pc:spChg>
      </pc:sldChg>
      <pc:sldChg chg="addSp delSp modSp mod">
        <pc:chgData name="尾嵜 成真" userId="dd95f81a979e9056" providerId="LiveId" clId="{73A23987-D80F-440C-906D-36C23BCC7B17}" dt="2022-12-29T06:12:01.540" v="2362" actId="1076"/>
        <pc:sldMkLst>
          <pc:docMk/>
          <pc:sldMk cId="4190097553" sldId="303"/>
        </pc:sldMkLst>
        <pc:spChg chg="mod">
          <ac:chgData name="尾嵜 成真" userId="dd95f81a979e9056" providerId="LiveId" clId="{73A23987-D80F-440C-906D-36C23BCC7B17}" dt="2022-12-28T15:28:43.163" v="386" actId="14100"/>
          <ac:spMkLst>
            <pc:docMk/>
            <pc:sldMk cId="4190097553" sldId="303"/>
            <ac:spMk id="22" creationId="{130837D4-140A-1DB8-3B90-658860BB5C5B}"/>
          </ac:spMkLst>
        </pc:spChg>
        <pc:spChg chg="mod">
          <ac:chgData name="尾嵜 成真" userId="dd95f81a979e9056" providerId="LiveId" clId="{73A23987-D80F-440C-906D-36C23BCC7B17}" dt="2022-12-28T15:28:36.443" v="385" actId="20577"/>
          <ac:spMkLst>
            <pc:docMk/>
            <pc:sldMk cId="4190097553" sldId="303"/>
            <ac:spMk id="26" creationId="{4C6CF6C6-84B1-9D0E-1D23-344066B0F396}"/>
          </ac:spMkLst>
        </pc:spChg>
        <pc:spChg chg="mod">
          <ac:chgData name="尾嵜 成真" userId="dd95f81a979e9056" providerId="LiveId" clId="{73A23987-D80F-440C-906D-36C23BCC7B17}" dt="2022-12-28T15:09:55.346" v="29" actId="1076"/>
          <ac:spMkLst>
            <pc:docMk/>
            <pc:sldMk cId="4190097553" sldId="303"/>
            <ac:spMk id="28" creationId="{C265F40D-3F25-6778-A99F-C0FFAD5908E8}"/>
          </ac:spMkLst>
        </pc:spChg>
        <pc:picChg chg="add del mod">
          <ac:chgData name="尾嵜 成真" userId="dd95f81a979e9056" providerId="LiveId" clId="{73A23987-D80F-440C-906D-36C23BCC7B17}" dt="2022-12-28T15:27:30.020" v="286" actId="478"/>
          <ac:picMkLst>
            <pc:docMk/>
            <pc:sldMk cId="4190097553" sldId="303"/>
            <ac:picMk id="3" creationId="{F2AF2AE4-2715-5333-FA39-F5A414F83BE0}"/>
          </ac:picMkLst>
        </pc:picChg>
        <pc:picChg chg="add mod">
          <ac:chgData name="尾嵜 成真" userId="dd95f81a979e9056" providerId="LiveId" clId="{73A23987-D80F-440C-906D-36C23BCC7B17}" dt="2022-12-29T06:12:01.540" v="2362" actId="1076"/>
          <ac:picMkLst>
            <pc:docMk/>
            <pc:sldMk cId="4190097553" sldId="303"/>
            <ac:picMk id="5" creationId="{16BEE4F1-CEB8-1162-B7A4-DDE817BC5596}"/>
          </ac:picMkLst>
        </pc:picChg>
        <pc:picChg chg="del">
          <ac:chgData name="尾嵜 成真" userId="dd95f81a979e9056" providerId="LiveId" clId="{73A23987-D80F-440C-906D-36C23BCC7B17}" dt="2022-12-28T15:09:04.808" v="12" actId="478"/>
          <ac:picMkLst>
            <pc:docMk/>
            <pc:sldMk cId="4190097553" sldId="303"/>
            <ac:picMk id="27" creationId="{476DC5AF-9C30-1CD0-2E1F-D7D673AEF7F3}"/>
          </ac:picMkLst>
        </pc:picChg>
      </pc:sldChg>
      <pc:sldChg chg="addSp delSp modSp mod">
        <pc:chgData name="尾嵜 成真" userId="dd95f81a979e9056" providerId="LiveId" clId="{73A23987-D80F-440C-906D-36C23BCC7B17}" dt="2022-12-29T05:48:08.334" v="1094" actId="20577"/>
        <pc:sldMkLst>
          <pc:docMk/>
          <pc:sldMk cId="1793902739" sldId="305"/>
        </pc:sldMkLst>
        <pc:spChg chg="mod">
          <ac:chgData name="尾嵜 成真" userId="dd95f81a979e9056" providerId="LiveId" clId="{73A23987-D80F-440C-906D-36C23BCC7B17}" dt="2022-12-29T05:48:08.334" v="1094" actId="20577"/>
          <ac:spMkLst>
            <pc:docMk/>
            <pc:sldMk cId="1793902739" sldId="305"/>
            <ac:spMk id="10" creationId="{4C8D8093-D708-E46A-39FD-79BFCCF8875B}"/>
          </ac:spMkLst>
        </pc:spChg>
        <pc:graphicFrameChg chg="add del mod modGraphic">
          <ac:chgData name="尾嵜 成真" userId="dd95f81a979e9056" providerId="LiveId" clId="{73A23987-D80F-440C-906D-36C23BCC7B17}" dt="2022-12-28T15:22:20.090" v="214" actId="207"/>
          <ac:graphicFrameMkLst>
            <pc:docMk/>
            <pc:sldMk cId="1793902739" sldId="305"/>
            <ac:graphicFrameMk id="2" creationId="{7B87186C-A8B4-ED74-004E-2B74DDD0A081}"/>
          </ac:graphicFrameMkLst>
        </pc:graphicFrameChg>
        <pc:graphicFrameChg chg="mod modGraphic">
          <ac:chgData name="尾嵜 成真" userId="dd95f81a979e9056" providerId="LiveId" clId="{73A23987-D80F-440C-906D-36C23BCC7B17}" dt="2022-12-28T15:12:04.180" v="72" actId="207"/>
          <ac:graphicFrameMkLst>
            <pc:docMk/>
            <pc:sldMk cId="1793902739" sldId="305"/>
            <ac:graphicFrameMk id="31" creationId="{48DC726C-6E54-B2D0-3B8B-B4BA03014533}"/>
          </ac:graphicFrameMkLst>
        </pc:graphicFrameChg>
        <pc:graphicFrameChg chg="mod">
          <ac:chgData name="尾嵜 成真" userId="dd95f81a979e9056" providerId="LiveId" clId="{73A23987-D80F-440C-906D-36C23BCC7B17}" dt="2022-12-28T15:11:28.598" v="62" actId="1076"/>
          <ac:graphicFrameMkLst>
            <pc:docMk/>
            <pc:sldMk cId="1793902739" sldId="305"/>
            <ac:graphicFrameMk id="32" creationId="{09633478-8EA1-EC49-9A21-449910C52C1D}"/>
          </ac:graphicFrameMkLst>
        </pc:graphicFrameChg>
        <pc:graphicFrameChg chg="del mod modGraphic">
          <ac:chgData name="尾嵜 成真" userId="dd95f81a979e9056" providerId="LiveId" clId="{73A23987-D80F-440C-906D-36C23BCC7B17}" dt="2022-12-28T15:15:03.193" v="130" actId="478"/>
          <ac:graphicFrameMkLst>
            <pc:docMk/>
            <pc:sldMk cId="1793902739" sldId="305"/>
            <ac:graphicFrameMk id="33" creationId="{E3D11D18-DF1C-F331-C471-2828B8546777}"/>
          </ac:graphicFrameMkLst>
        </pc:graphicFrameChg>
      </pc:sldChg>
      <pc:sldChg chg="addSp delSp modSp mod">
        <pc:chgData name="尾嵜 成真" userId="dd95f81a979e9056" providerId="LiveId" clId="{73A23987-D80F-440C-906D-36C23BCC7B17}" dt="2022-12-28T15:33:28.120" v="479" actId="207"/>
        <pc:sldMkLst>
          <pc:docMk/>
          <pc:sldMk cId="3198427016" sldId="306"/>
        </pc:sldMkLst>
        <pc:spChg chg="mod">
          <ac:chgData name="尾嵜 成真" userId="dd95f81a979e9056" providerId="LiveId" clId="{73A23987-D80F-440C-906D-36C23BCC7B17}" dt="2022-12-28T15:29:37.114" v="394" actId="6549"/>
          <ac:spMkLst>
            <pc:docMk/>
            <pc:sldMk cId="3198427016" sldId="306"/>
            <ac:spMk id="10" creationId="{4C8D8093-D708-E46A-39FD-79BFCCF8875B}"/>
          </ac:spMkLst>
        </pc:spChg>
        <pc:graphicFrameChg chg="mod modGraphic">
          <ac:chgData name="尾嵜 成真" userId="dd95f81a979e9056" providerId="LiveId" clId="{73A23987-D80F-440C-906D-36C23BCC7B17}" dt="2022-12-28T15:31:41.227" v="438"/>
          <ac:graphicFrameMkLst>
            <pc:docMk/>
            <pc:sldMk cId="3198427016" sldId="306"/>
            <ac:graphicFrameMk id="2" creationId="{4A46E109-EF54-CBF0-8FCA-158AEC5AE535}"/>
          </ac:graphicFrameMkLst>
        </pc:graphicFrameChg>
        <pc:graphicFrameChg chg="mod modGraphic">
          <ac:chgData name="尾嵜 成真" userId="dd95f81a979e9056" providerId="LiveId" clId="{73A23987-D80F-440C-906D-36C23BCC7B17}" dt="2022-12-28T15:33:21.427" v="477" actId="207"/>
          <ac:graphicFrameMkLst>
            <pc:docMk/>
            <pc:sldMk cId="3198427016" sldId="306"/>
            <ac:graphicFrameMk id="3" creationId="{31FFB8B3-1018-C2FE-AB2D-7D3A20AEB7E6}"/>
          </ac:graphicFrameMkLst>
        </pc:graphicFrameChg>
        <pc:graphicFrameChg chg="add mod modGraphic">
          <ac:chgData name="尾嵜 成真" userId="dd95f81a979e9056" providerId="LiveId" clId="{73A23987-D80F-440C-906D-36C23BCC7B17}" dt="2022-12-28T15:22:14.949" v="213" actId="207"/>
          <ac:graphicFrameMkLst>
            <pc:docMk/>
            <pc:sldMk cId="3198427016" sldId="306"/>
            <ac:graphicFrameMk id="4" creationId="{F9B8FF01-FAF6-78EA-838F-9757583E8040}"/>
          </ac:graphicFrameMkLst>
        </pc:graphicFrameChg>
        <pc:graphicFrameChg chg="add del mod modGraphic">
          <ac:chgData name="尾嵜 成真" userId="dd95f81a979e9056" providerId="LiveId" clId="{73A23987-D80F-440C-906D-36C23BCC7B17}" dt="2022-12-28T15:33:09.785" v="475" actId="478"/>
          <ac:graphicFrameMkLst>
            <pc:docMk/>
            <pc:sldMk cId="3198427016" sldId="306"/>
            <ac:graphicFrameMk id="5" creationId="{DE49D69C-9425-8E31-9410-C30F124FE679}"/>
          </ac:graphicFrameMkLst>
        </pc:graphicFrameChg>
        <pc:graphicFrameChg chg="add mod modGraphic">
          <ac:chgData name="尾嵜 成真" userId="dd95f81a979e9056" providerId="LiveId" clId="{73A23987-D80F-440C-906D-36C23BCC7B17}" dt="2022-12-28T15:33:28.120" v="479" actId="207"/>
          <ac:graphicFrameMkLst>
            <pc:docMk/>
            <pc:sldMk cId="3198427016" sldId="306"/>
            <ac:graphicFrameMk id="6" creationId="{85F9FFB5-5C2B-1879-05B7-483F748F6536}"/>
          </ac:graphicFrameMkLst>
        </pc:graphicFrameChg>
      </pc:sldChg>
      <pc:sldChg chg="addSp delSp modSp mod">
        <pc:chgData name="尾嵜 成真" userId="dd95f81a979e9056" providerId="LiveId" clId="{73A23987-D80F-440C-906D-36C23BCC7B17}" dt="2022-12-29T05:47:04.135" v="1081" actId="1076"/>
        <pc:sldMkLst>
          <pc:docMk/>
          <pc:sldMk cId="2225451864" sldId="307"/>
        </pc:sldMkLst>
        <pc:spChg chg="mod">
          <ac:chgData name="尾嵜 成真" userId="dd95f81a979e9056" providerId="LiveId" clId="{73A23987-D80F-440C-906D-36C23BCC7B17}" dt="2022-12-29T05:42:14.684" v="1047" actId="20577"/>
          <ac:spMkLst>
            <pc:docMk/>
            <pc:sldMk cId="2225451864" sldId="307"/>
            <ac:spMk id="10" creationId="{4C8D8093-D708-E46A-39FD-79BFCCF8875B}"/>
          </ac:spMkLst>
        </pc:spChg>
        <pc:spChg chg="mod">
          <ac:chgData name="尾嵜 成真" userId="dd95f81a979e9056" providerId="LiveId" clId="{73A23987-D80F-440C-906D-36C23BCC7B17}" dt="2022-12-29T05:45:07.668" v="1075" actId="27636"/>
          <ac:spMkLst>
            <pc:docMk/>
            <pc:sldMk cId="2225451864" sldId="307"/>
            <ac:spMk id="28" creationId="{B0F217A8-646C-15BA-6733-F4B0F1014565}"/>
          </ac:spMkLst>
        </pc:spChg>
        <pc:spChg chg="mod">
          <ac:chgData name="尾嵜 成真" userId="dd95f81a979e9056" providerId="LiveId" clId="{73A23987-D80F-440C-906D-36C23BCC7B17}" dt="2022-12-29T05:42:36.739" v="1056" actId="20577"/>
          <ac:spMkLst>
            <pc:docMk/>
            <pc:sldMk cId="2225451864" sldId="307"/>
            <ac:spMk id="29" creationId="{A17934AB-FCC8-3776-1635-6E61D9A7D43B}"/>
          </ac:spMkLst>
        </pc:spChg>
        <pc:picChg chg="del">
          <ac:chgData name="尾嵜 成真" userId="dd95f81a979e9056" providerId="LiveId" clId="{73A23987-D80F-440C-906D-36C23BCC7B17}" dt="2022-12-28T15:36:18.963" v="500" actId="478"/>
          <ac:picMkLst>
            <pc:docMk/>
            <pc:sldMk cId="2225451864" sldId="307"/>
            <ac:picMk id="3" creationId="{72F90D82-894D-ACED-2C2C-701EA84D56B6}"/>
          </ac:picMkLst>
        </pc:picChg>
        <pc:picChg chg="add del mod">
          <ac:chgData name="尾嵜 成真" userId="dd95f81a979e9056" providerId="LiveId" clId="{73A23987-D80F-440C-906D-36C23BCC7B17}" dt="2022-12-29T05:03:30.300" v="555" actId="478"/>
          <ac:picMkLst>
            <pc:docMk/>
            <pc:sldMk cId="2225451864" sldId="307"/>
            <ac:picMk id="3" creationId="{D33BC8A2-7616-DC88-65A6-35EC84C03B57}"/>
          </ac:picMkLst>
        </pc:picChg>
        <pc:picChg chg="add del mod">
          <ac:chgData name="尾嵜 成真" userId="dd95f81a979e9056" providerId="LiveId" clId="{73A23987-D80F-440C-906D-36C23BCC7B17}" dt="2022-12-29T05:02:10.045" v="551" actId="478"/>
          <ac:picMkLst>
            <pc:docMk/>
            <pc:sldMk cId="2225451864" sldId="307"/>
            <ac:picMk id="4" creationId="{300FEBFB-33F7-A9D6-A3BD-85B16820623E}"/>
          </ac:picMkLst>
        </pc:picChg>
        <pc:picChg chg="add del mod">
          <ac:chgData name="尾嵜 成真" userId="dd95f81a979e9056" providerId="LiveId" clId="{73A23987-D80F-440C-906D-36C23BCC7B17}" dt="2022-12-29T05:46:46.319" v="1076" actId="478"/>
          <ac:picMkLst>
            <pc:docMk/>
            <pc:sldMk cId="2225451864" sldId="307"/>
            <ac:picMk id="6" creationId="{E5443325-2697-9EE1-458D-13861F844B9B}"/>
          </ac:picMkLst>
        </pc:picChg>
        <pc:picChg chg="add del">
          <ac:chgData name="尾嵜 成真" userId="dd95f81a979e9056" providerId="LiveId" clId="{73A23987-D80F-440C-906D-36C23BCC7B17}" dt="2022-12-29T05:05:32.880" v="593" actId="22"/>
          <ac:picMkLst>
            <pc:docMk/>
            <pc:sldMk cId="2225451864" sldId="307"/>
            <ac:picMk id="8" creationId="{1B6B8E05-0019-3CF8-DB1D-95F078BBFF60}"/>
          </ac:picMkLst>
        </pc:picChg>
        <pc:picChg chg="add mod">
          <ac:chgData name="尾嵜 成真" userId="dd95f81a979e9056" providerId="LiveId" clId="{73A23987-D80F-440C-906D-36C23BCC7B17}" dt="2022-12-29T05:47:04.135" v="1081" actId="1076"/>
          <ac:picMkLst>
            <pc:docMk/>
            <pc:sldMk cId="2225451864" sldId="307"/>
            <ac:picMk id="11" creationId="{1ACF21D3-D8A0-95FC-ACFB-2A1BBB31652D}"/>
          </ac:picMkLst>
        </pc:picChg>
      </pc:sldChg>
      <pc:sldChg chg="del">
        <pc:chgData name="尾嵜 成真" userId="dd95f81a979e9056" providerId="LiveId" clId="{73A23987-D80F-440C-906D-36C23BCC7B17}" dt="2022-12-28T16:21:32.096" v="528" actId="47"/>
        <pc:sldMkLst>
          <pc:docMk/>
          <pc:sldMk cId="4080836906" sldId="309"/>
        </pc:sldMkLst>
      </pc:sldChg>
      <pc:sldChg chg="del">
        <pc:chgData name="尾嵜 成真" userId="dd95f81a979e9056" providerId="LiveId" clId="{73A23987-D80F-440C-906D-36C23BCC7B17}" dt="2022-12-28T16:21:32.756" v="531" actId="47"/>
        <pc:sldMkLst>
          <pc:docMk/>
          <pc:sldMk cId="3842677569" sldId="310"/>
        </pc:sldMkLst>
      </pc:sldChg>
      <pc:sldChg chg="del">
        <pc:chgData name="尾嵜 成真" userId="dd95f81a979e9056" providerId="LiveId" clId="{73A23987-D80F-440C-906D-36C23BCC7B17}" dt="2022-12-28T16:21:32.379" v="529" actId="47"/>
        <pc:sldMkLst>
          <pc:docMk/>
          <pc:sldMk cId="1924087796" sldId="367"/>
        </pc:sldMkLst>
      </pc:sldChg>
      <pc:sldChg chg="del">
        <pc:chgData name="尾嵜 成真" userId="dd95f81a979e9056" providerId="LiveId" clId="{73A23987-D80F-440C-906D-36C23BCC7B17}" dt="2022-12-28T16:21:32.567" v="530" actId="47"/>
        <pc:sldMkLst>
          <pc:docMk/>
          <pc:sldMk cId="3555304958" sldId="368"/>
        </pc:sldMkLst>
      </pc:sldChg>
      <pc:sldChg chg="del">
        <pc:chgData name="尾嵜 成真" userId="dd95f81a979e9056" providerId="LiveId" clId="{73A23987-D80F-440C-906D-36C23BCC7B17}" dt="2022-12-28T16:21:32.914" v="532" actId="47"/>
        <pc:sldMkLst>
          <pc:docMk/>
          <pc:sldMk cId="766273769" sldId="369"/>
        </pc:sldMkLst>
      </pc:sldChg>
      <pc:sldChg chg="del">
        <pc:chgData name="尾嵜 成真" userId="dd95f81a979e9056" providerId="LiveId" clId="{73A23987-D80F-440C-906D-36C23BCC7B17}" dt="2022-12-28T16:21:33.071" v="533" actId="47"/>
        <pc:sldMkLst>
          <pc:docMk/>
          <pc:sldMk cId="2530477243" sldId="370"/>
        </pc:sldMkLst>
      </pc:sldChg>
      <pc:sldChg chg="del">
        <pc:chgData name="尾嵜 成真" userId="dd95f81a979e9056" providerId="LiveId" clId="{73A23987-D80F-440C-906D-36C23BCC7B17}" dt="2022-12-28T16:21:33.228" v="534" actId="47"/>
        <pc:sldMkLst>
          <pc:docMk/>
          <pc:sldMk cId="256780241" sldId="371"/>
        </pc:sldMkLst>
      </pc:sldChg>
      <pc:sldChg chg="del">
        <pc:chgData name="尾嵜 成真" userId="dd95f81a979e9056" providerId="LiveId" clId="{73A23987-D80F-440C-906D-36C23BCC7B17}" dt="2022-12-28T16:21:34.438" v="535" actId="47"/>
        <pc:sldMkLst>
          <pc:docMk/>
          <pc:sldMk cId="4209156851" sldId="372"/>
        </pc:sldMkLst>
      </pc:sldChg>
      <pc:sldChg chg="del">
        <pc:chgData name="尾嵜 成真" userId="dd95f81a979e9056" providerId="LiveId" clId="{73A23987-D80F-440C-906D-36C23BCC7B17}" dt="2022-12-28T16:21:34.610" v="536" actId="47"/>
        <pc:sldMkLst>
          <pc:docMk/>
          <pc:sldMk cId="197386874" sldId="373"/>
        </pc:sldMkLst>
      </pc:sldChg>
      <pc:sldChg chg="del">
        <pc:chgData name="尾嵜 成真" userId="dd95f81a979e9056" providerId="LiveId" clId="{73A23987-D80F-440C-906D-36C23BCC7B17}" dt="2022-12-28T16:21:36.321" v="539" actId="47"/>
        <pc:sldMkLst>
          <pc:docMk/>
          <pc:sldMk cId="1645745508" sldId="374"/>
        </pc:sldMkLst>
      </pc:sldChg>
      <pc:sldChg chg="del">
        <pc:chgData name="尾嵜 成真" userId="dd95f81a979e9056" providerId="LiveId" clId="{73A23987-D80F-440C-906D-36C23BCC7B17}" dt="2022-12-28T16:21:37.951" v="540" actId="47"/>
        <pc:sldMkLst>
          <pc:docMk/>
          <pc:sldMk cId="3764614268" sldId="375"/>
        </pc:sldMkLst>
      </pc:sldChg>
      <pc:sldChg chg="del">
        <pc:chgData name="尾嵜 成真" userId="dd95f81a979e9056" providerId="LiveId" clId="{73A23987-D80F-440C-906D-36C23BCC7B17}" dt="2022-12-28T16:21:35.584" v="537" actId="47"/>
        <pc:sldMkLst>
          <pc:docMk/>
          <pc:sldMk cId="1577626622" sldId="376"/>
        </pc:sldMkLst>
      </pc:sldChg>
      <pc:sldChg chg="del">
        <pc:chgData name="尾嵜 成真" userId="dd95f81a979e9056" providerId="LiveId" clId="{73A23987-D80F-440C-906D-36C23BCC7B17}" dt="2022-12-28T16:21:38.647" v="541" actId="47"/>
        <pc:sldMkLst>
          <pc:docMk/>
          <pc:sldMk cId="378628896" sldId="377"/>
        </pc:sldMkLst>
      </pc:sldChg>
      <pc:sldChg chg="del">
        <pc:chgData name="尾嵜 成真" userId="dd95f81a979e9056" providerId="LiveId" clId="{73A23987-D80F-440C-906D-36C23BCC7B17}" dt="2022-12-28T16:21:41.351" v="542" actId="47"/>
        <pc:sldMkLst>
          <pc:docMk/>
          <pc:sldMk cId="1185041612" sldId="378"/>
        </pc:sldMkLst>
      </pc:sldChg>
      <pc:sldChg chg="del">
        <pc:chgData name="尾嵜 成真" userId="dd95f81a979e9056" providerId="LiveId" clId="{73A23987-D80F-440C-906D-36C23BCC7B17}" dt="2022-12-28T16:21:42.403" v="544" actId="47"/>
        <pc:sldMkLst>
          <pc:docMk/>
          <pc:sldMk cId="2731418115" sldId="379"/>
        </pc:sldMkLst>
      </pc:sldChg>
      <pc:sldChg chg="del">
        <pc:chgData name="尾嵜 成真" userId="dd95f81a979e9056" providerId="LiveId" clId="{73A23987-D80F-440C-906D-36C23BCC7B17}" dt="2022-12-28T16:21:43.770" v="545" actId="47"/>
        <pc:sldMkLst>
          <pc:docMk/>
          <pc:sldMk cId="3888411916" sldId="380"/>
        </pc:sldMkLst>
      </pc:sldChg>
      <pc:sldChg chg="addSp delSp modSp add mod ord">
        <pc:chgData name="尾嵜 成真" userId="dd95f81a979e9056" providerId="LiveId" clId="{73A23987-D80F-440C-906D-36C23BCC7B17}" dt="2023-01-02T04:44:36.375" v="4240" actId="14100"/>
        <pc:sldMkLst>
          <pc:docMk/>
          <pc:sldMk cId="3242685888" sldId="381"/>
        </pc:sldMkLst>
        <pc:spChg chg="add mod">
          <ac:chgData name="尾嵜 成真" userId="dd95f81a979e9056" providerId="LiveId" clId="{73A23987-D80F-440C-906D-36C23BCC7B17}" dt="2023-01-02T04:44:36.375" v="4240" actId="14100"/>
          <ac:spMkLst>
            <pc:docMk/>
            <pc:sldMk cId="3242685888" sldId="381"/>
            <ac:spMk id="8" creationId="{CF9761B3-F1AF-3B32-AC05-2CD58A6FDD79}"/>
          </ac:spMkLst>
        </pc:spChg>
        <pc:spChg chg="add mod">
          <ac:chgData name="尾嵜 成真" userId="dd95f81a979e9056" providerId="LiveId" clId="{73A23987-D80F-440C-906D-36C23BCC7B17}" dt="2023-01-02T04:44:01.434" v="4238" actId="1076"/>
          <ac:spMkLst>
            <pc:docMk/>
            <pc:sldMk cId="3242685888" sldId="381"/>
            <ac:spMk id="9" creationId="{618CC92E-A56B-107B-CAF5-434D0C9245D2}"/>
          </ac:spMkLst>
        </pc:spChg>
        <pc:spChg chg="mod">
          <ac:chgData name="尾嵜 成真" userId="dd95f81a979e9056" providerId="LiveId" clId="{73A23987-D80F-440C-906D-36C23BCC7B17}" dt="2023-01-02T04:31:09.737" v="4195" actId="947"/>
          <ac:spMkLst>
            <pc:docMk/>
            <pc:sldMk cId="3242685888" sldId="381"/>
            <ac:spMk id="10" creationId="{4C8D8093-D708-E46A-39FD-79BFCCF8875B}"/>
          </ac:spMkLst>
        </pc:spChg>
        <pc:spChg chg="add mod">
          <ac:chgData name="尾嵜 成真" userId="dd95f81a979e9056" providerId="LiveId" clId="{73A23987-D80F-440C-906D-36C23BCC7B17}" dt="2023-01-02T04:43:48.788" v="4237" actId="14100"/>
          <ac:spMkLst>
            <pc:docMk/>
            <pc:sldMk cId="3242685888" sldId="381"/>
            <ac:spMk id="11" creationId="{BEA5EE37-CC4C-D1F3-D38F-5224284FFD8B}"/>
          </ac:spMkLst>
        </pc:spChg>
        <pc:spChg chg="mod">
          <ac:chgData name="尾嵜 成真" userId="dd95f81a979e9056" providerId="LiveId" clId="{73A23987-D80F-440C-906D-36C23BCC7B17}" dt="2022-12-29T06:22:54.286" v="2495" actId="20577"/>
          <ac:spMkLst>
            <pc:docMk/>
            <pc:sldMk cId="3242685888" sldId="381"/>
            <ac:spMk id="28" creationId="{B0F217A8-646C-15BA-6733-F4B0F1014565}"/>
          </ac:spMkLst>
        </pc:spChg>
        <pc:picChg chg="add del mod">
          <ac:chgData name="尾嵜 成真" userId="dd95f81a979e9056" providerId="LiveId" clId="{73A23987-D80F-440C-906D-36C23BCC7B17}" dt="2022-12-29T06:37:15.291" v="2994" actId="21"/>
          <ac:picMkLst>
            <pc:docMk/>
            <pc:sldMk cId="3242685888" sldId="381"/>
            <ac:picMk id="2" creationId="{465239CA-F7BF-E65D-F463-52B2B136EC5F}"/>
          </ac:picMkLst>
        </pc:picChg>
        <pc:picChg chg="add mod">
          <ac:chgData name="尾嵜 成真" userId="dd95f81a979e9056" providerId="LiveId" clId="{73A23987-D80F-440C-906D-36C23BCC7B17}" dt="2023-01-02T04:44:01.434" v="4238" actId="1076"/>
          <ac:picMkLst>
            <pc:docMk/>
            <pc:sldMk cId="3242685888" sldId="381"/>
            <ac:picMk id="3" creationId="{B4580B03-DD4B-D5CF-CD70-62C96BAA60FA}"/>
          </ac:picMkLst>
        </pc:picChg>
        <pc:picChg chg="add mod">
          <ac:chgData name="尾嵜 成真" userId="dd95f81a979e9056" providerId="LiveId" clId="{73A23987-D80F-440C-906D-36C23BCC7B17}" dt="2023-01-02T04:42:52.612" v="4225" actId="1076"/>
          <ac:picMkLst>
            <pc:docMk/>
            <pc:sldMk cId="3242685888" sldId="381"/>
            <ac:picMk id="5" creationId="{FBC3049B-F66D-9170-7795-FCECF60BA95C}"/>
          </ac:picMkLst>
        </pc:picChg>
        <pc:picChg chg="add mod">
          <ac:chgData name="尾嵜 成真" userId="dd95f81a979e9056" providerId="LiveId" clId="{73A23987-D80F-440C-906D-36C23BCC7B17}" dt="2023-01-02T04:43:07.058" v="4227" actId="1076"/>
          <ac:picMkLst>
            <pc:docMk/>
            <pc:sldMk cId="3242685888" sldId="381"/>
            <ac:picMk id="7" creationId="{AF473374-2899-C2E5-3DAA-EDDA880E5267}"/>
          </ac:picMkLst>
        </pc:picChg>
      </pc:sldChg>
      <pc:sldChg chg="addSp modSp add mod ord">
        <pc:chgData name="尾嵜 成真" userId="dd95f81a979e9056" providerId="LiveId" clId="{73A23987-D80F-440C-906D-36C23BCC7B17}" dt="2023-01-02T04:45:04.103" v="4242" actId="113"/>
        <pc:sldMkLst>
          <pc:docMk/>
          <pc:sldMk cId="1506097416" sldId="382"/>
        </pc:sldMkLst>
        <pc:spChg chg="add mod">
          <ac:chgData name="尾嵜 成真" userId="dd95f81a979e9056" providerId="LiveId" clId="{73A23987-D80F-440C-906D-36C23BCC7B17}" dt="2023-01-02T04:23:24.040" v="4137" actId="14100"/>
          <ac:spMkLst>
            <pc:docMk/>
            <pc:sldMk cId="1506097416" sldId="382"/>
            <ac:spMk id="7" creationId="{8C4EB612-9095-B8CB-F6E7-589F605E3D0A}"/>
          </ac:spMkLst>
        </pc:spChg>
        <pc:spChg chg="add mod">
          <ac:chgData name="尾嵜 成真" userId="dd95f81a979e9056" providerId="LiveId" clId="{73A23987-D80F-440C-906D-36C23BCC7B17}" dt="2023-01-02T04:24:45.202" v="4150" actId="14100"/>
          <ac:spMkLst>
            <pc:docMk/>
            <pc:sldMk cId="1506097416" sldId="382"/>
            <ac:spMk id="8" creationId="{BA11470B-4B8F-45D7-332B-2F73F2693438}"/>
          </ac:spMkLst>
        </pc:spChg>
        <pc:spChg chg="mod">
          <ac:chgData name="尾嵜 成真" userId="dd95f81a979e9056" providerId="LiveId" clId="{73A23987-D80F-440C-906D-36C23BCC7B17}" dt="2023-01-02T04:45:04.103" v="4242" actId="113"/>
          <ac:spMkLst>
            <pc:docMk/>
            <pc:sldMk cId="1506097416" sldId="382"/>
            <ac:spMk id="10" creationId="{4C8D8093-D708-E46A-39FD-79BFCCF8875B}"/>
          </ac:spMkLst>
        </pc:spChg>
        <pc:spChg chg="mod">
          <ac:chgData name="尾嵜 成真" userId="dd95f81a979e9056" providerId="LiveId" clId="{73A23987-D80F-440C-906D-36C23BCC7B17}" dt="2023-01-02T04:22:39.168" v="4128" actId="1076"/>
          <ac:spMkLst>
            <pc:docMk/>
            <pc:sldMk cId="1506097416" sldId="382"/>
            <ac:spMk id="12" creationId="{A5DF4167-C56B-FCB1-552F-AA435A8D5DD2}"/>
          </ac:spMkLst>
        </pc:spChg>
        <pc:spChg chg="mod">
          <ac:chgData name="尾嵜 成真" userId="dd95f81a979e9056" providerId="LiveId" clId="{73A23987-D80F-440C-906D-36C23BCC7B17}" dt="2022-12-29T06:22:57.382" v="2496" actId="20577"/>
          <ac:spMkLst>
            <pc:docMk/>
            <pc:sldMk cId="1506097416" sldId="382"/>
            <ac:spMk id="28" creationId="{B0F217A8-646C-15BA-6733-F4B0F1014565}"/>
          </ac:spMkLst>
        </pc:spChg>
        <pc:picChg chg="add mod">
          <ac:chgData name="尾嵜 成真" userId="dd95f81a979e9056" providerId="LiveId" clId="{73A23987-D80F-440C-906D-36C23BCC7B17}" dt="2023-01-02T04:24:31.278" v="4147" actId="14100"/>
          <ac:picMkLst>
            <pc:docMk/>
            <pc:sldMk cId="1506097416" sldId="382"/>
            <ac:picMk id="3" creationId="{DDCB6700-39D8-C13F-27DA-A77BC6CE143E}"/>
          </ac:picMkLst>
        </pc:picChg>
        <pc:picChg chg="mod">
          <ac:chgData name="尾嵜 成真" userId="dd95f81a979e9056" providerId="LiveId" clId="{73A23987-D80F-440C-906D-36C23BCC7B17}" dt="2023-01-02T04:22:39.168" v="4128" actId="1076"/>
          <ac:picMkLst>
            <pc:docMk/>
            <pc:sldMk cId="1506097416" sldId="382"/>
            <ac:picMk id="5" creationId="{FD0BC4B5-B762-D6DE-E882-44E424717DA8}"/>
          </ac:picMkLst>
        </pc:picChg>
        <pc:picChg chg="add mod">
          <ac:chgData name="尾嵜 成真" userId="dd95f81a979e9056" providerId="LiveId" clId="{73A23987-D80F-440C-906D-36C23BCC7B17}" dt="2023-01-02T04:23:05.656" v="4134" actId="14100"/>
          <ac:picMkLst>
            <pc:docMk/>
            <pc:sldMk cId="1506097416" sldId="382"/>
            <ac:picMk id="6" creationId="{9DF9FB5B-C9E9-4883-C286-F8DE7C414731}"/>
          </ac:picMkLst>
        </pc:picChg>
      </pc:sldChg>
      <pc:sldChg chg="del">
        <pc:chgData name="尾嵜 成真" userId="dd95f81a979e9056" providerId="LiveId" clId="{73A23987-D80F-440C-906D-36C23BCC7B17}" dt="2022-12-28T16:21:35.757" v="538" actId="47"/>
        <pc:sldMkLst>
          <pc:docMk/>
          <pc:sldMk cId="1050274511" sldId="383"/>
        </pc:sldMkLst>
      </pc:sldChg>
      <pc:sldChg chg="del">
        <pc:chgData name="尾嵜 成真" userId="dd95f81a979e9056" providerId="LiveId" clId="{73A23987-D80F-440C-906D-36C23BCC7B17}" dt="2022-12-28T16:21:41.696" v="543" actId="47"/>
        <pc:sldMkLst>
          <pc:docMk/>
          <pc:sldMk cId="3741894308" sldId="384"/>
        </pc:sldMkLst>
      </pc:sldChg>
      <pc:sldChg chg="del">
        <pc:chgData name="尾嵜 成真" userId="dd95f81a979e9056" providerId="LiveId" clId="{73A23987-D80F-440C-906D-36C23BCC7B17}" dt="2022-12-28T16:21:43.990" v="546" actId="47"/>
        <pc:sldMkLst>
          <pc:docMk/>
          <pc:sldMk cId="224230756" sldId="385"/>
        </pc:sldMkLst>
      </pc:sldChg>
      <pc:sldChg chg="del">
        <pc:chgData name="尾嵜 成真" userId="dd95f81a979e9056" providerId="LiveId" clId="{73A23987-D80F-440C-906D-36C23BCC7B17}" dt="2022-12-29T06:27:51.974" v="2585" actId="47"/>
        <pc:sldMkLst>
          <pc:docMk/>
          <pc:sldMk cId="3060674528" sldId="386"/>
        </pc:sldMkLst>
      </pc:sldChg>
      <pc:sldChg chg="addSp delSp modSp add mod">
        <pc:chgData name="尾嵜 成真" userId="dd95f81a979e9056" providerId="LiveId" clId="{73A23987-D80F-440C-906D-36C23BCC7B17}" dt="2022-12-29T06:15:44.961" v="2399" actId="947"/>
        <pc:sldMkLst>
          <pc:docMk/>
          <pc:sldMk cId="84514218" sldId="387"/>
        </pc:sldMkLst>
        <pc:spChg chg="add mod">
          <ac:chgData name="尾嵜 成真" userId="dd95f81a979e9056" providerId="LiveId" clId="{73A23987-D80F-440C-906D-36C23BCC7B17}" dt="2022-12-29T06:12:34.458" v="2373" actId="208"/>
          <ac:spMkLst>
            <pc:docMk/>
            <pc:sldMk cId="84514218" sldId="387"/>
            <ac:spMk id="8" creationId="{9815A6B8-2B32-E959-7AAE-3941780F4520}"/>
          </ac:spMkLst>
        </pc:spChg>
        <pc:spChg chg="mod">
          <ac:chgData name="尾嵜 成真" userId="dd95f81a979e9056" providerId="LiveId" clId="{73A23987-D80F-440C-906D-36C23BCC7B17}" dt="2022-12-29T06:15:44.961" v="2399" actId="947"/>
          <ac:spMkLst>
            <pc:docMk/>
            <pc:sldMk cId="84514218" sldId="387"/>
            <ac:spMk id="10" creationId="{4C8D8093-D708-E46A-39FD-79BFCCF8875B}"/>
          </ac:spMkLst>
        </pc:spChg>
        <pc:spChg chg="mod">
          <ac:chgData name="尾嵜 成真" userId="dd95f81a979e9056" providerId="LiveId" clId="{73A23987-D80F-440C-906D-36C23BCC7B17}" dt="2022-12-29T05:51:05.579" v="1114" actId="20577"/>
          <ac:spMkLst>
            <pc:docMk/>
            <pc:sldMk cId="84514218" sldId="387"/>
            <ac:spMk id="28" creationId="{B0F217A8-646C-15BA-6733-F4B0F1014565}"/>
          </ac:spMkLst>
        </pc:spChg>
        <pc:spChg chg="mod">
          <ac:chgData name="尾嵜 成真" userId="dd95f81a979e9056" providerId="LiveId" clId="{73A23987-D80F-440C-906D-36C23BCC7B17}" dt="2022-12-29T05:51:33.342" v="1150" actId="20577"/>
          <ac:spMkLst>
            <pc:docMk/>
            <pc:sldMk cId="84514218" sldId="387"/>
            <ac:spMk id="29" creationId="{A17934AB-FCC8-3776-1635-6E61D9A7D43B}"/>
          </ac:spMkLst>
        </pc:spChg>
        <pc:graphicFrameChg chg="add del mod modGraphic">
          <ac:chgData name="尾嵜 成真" userId="dd95f81a979e9056" providerId="LiveId" clId="{73A23987-D80F-440C-906D-36C23BCC7B17}" dt="2022-12-29T05:56:15.288" v="1394" actId="478"/>
          <ac:graphicFrameMkLst>
            <pc:docMk/>
            <pc:sldMk cId="84514218" sldId="387"/>
            <ac:graphicFrameMk id="2" creationId="{DA2BFF17-2E69-2586-7824-9216D7977B14}"/>
          </ac:graphicFrameMkLst>
        </pc:graphicFrameChg>
        <pc:graphicFrameChg chg="add mod modGraphic">
          <ac:chgData name="尾嵜 成真" userId="dd95f81a979e9056" providerId="LiveId" clId="{73A23987-D80F-440C-906D-36C23BCC7B17}" dt="2022-12-29T06:12:55.138" v="2382" actId="20577"/>
          <ac:graphicFrameMkLst>
            <pc:docMk/>
            <pc:sldMk cId="84514218" sldId="387"/>
            <ac:graphicFrameMk id="4" creationId="{CB7B61AE-F899-012C-EB57-9EF3F5BFDE43}"/>
          </ac:graphicFrameMkLst>
        </pc:graphicFrameChg>
        <pc:graphicFrameChg chg="add mod modGraphic">
          <ac:chgData name="尾嵜 成真" userId="dd95f81a979e9056" providerId="LiveId" clId="{73A23987-D80F-440C-906D-36C23BCC7B17}" dt="2022-12-29T06:13:06.986" v="2384" actId="113"/>
          <ac:graphicFrameMkLst>
            <pc:docMk/>
            <pc:sldMk cId="84514218" sldId="387"/>
            <ac:graphicFrameMk id="5" creationId="{5CA16E9A-70DF-C26C-8DB7-956934E12BFF}"/>
          </ac:graphicFrameMkLst>
        </pc:graphicFrameChg>
        <pc:picChg chg="add del mod">
          <ac:chgData name="尾嵜 成真" userId="dd95f81a979e9056" providerId="LiveId" clId="{73A23987-D80F-440C-906D-36C23BCC7B17}" dt="2022-12-29T05:58:00.843" v="1534" actId="478"/>
          <ac:picMkLst>
            <pc:docMk/>
            <pc:sldMk cId="84514218" sldId="387"/>
            <ac:picMk id="3" creationId="{F26D4AF4-3DE5-6FCC-E874-A07E112AD36F}"/>
          </ac:picMkLst>
        </pc:picChg>
        <pc:picChg chg="add del mod">
          <ac:chgData name="尾嵜 成真" userId="dd95f81a979e9056" providerId="LiveId" clId="{73A23987-D80F-440C-906D-36C23BCC7B17}" dt="2022-12-29T06:09:44.637" v="2203" actId="478"/>
          <ac:picMkLst>
            <pc:docMk/>
            <pc:sldMk cId="84514218" sldId="387"/>
            <ac:picMk id="6" creationId="{1C9A41BC-3847-6223-9700-6DA71A253A0A}"/>
          </ac:picMkLst>
        </pc:picChg>
        <pc:picChg chg="add mod">
          <ac:chgData name="尾嵜 成真" userId="dd95f81a979e9056" providerId="LiveId" clId="{73A23987-D80F-440C-906D-36C23BCC7B17}" dt="2022-12-29T06:12:10.862" v="2367" actId="1076"/>
          <ac:picMkLst>
            <pc:docMk/>
            <pc:sldMk cId="84514218" sldId="387"/>
            <ac:picMk id="7" creationId="{24E42516-2684-30AE-B93C-6A50153AD3E4}"/>
          </ac:picMkLst>
        </pc:picChg>
        <pc:picChg chg="del">
          <ac:chgData name="尾嵜 成真" userId="dd95f81a979e9056" providerId="LiveId" clId="{73A23987-D80F-440C-906D-36C23BCC7B17}" dt="2022-12-29T05:54:04.816" v="1154" actId="478"/>
          <ac:picMkLst>
            <pc:docMk/>
            <pc:sldMk cId="84514218" sldId="387"/>
            <ac:picMk id="11" creationId="{1ACF21D3-D8A0-95FC-ACFB-2A1BBB31652D}"/>
          </ac:picMkLst>
        </pc:picChg>
      </pc:sldChg>
      <pc:sldChg chg="modSp add del mod">
        <pc:chgData name="尾嵜 成真" userId="dd95f81a979e9056" providerId="LiveId" clId="{73A23987-D80F-440C-906D-36C23BCC7B17}" dt="2022-12-29T05:42:08.084" v="1045" actId="47"/>
        <pc:sldMkLst>
          <pc:docMk/>
          <pc:sldMk cId="1435158810" sldId="387"/>
        </pc:sldMkLst>
        <pc:spChg chg="mod">
          <ac:chgData name="尾嵜 成真" userId="dd95f81a979e9056" providerId="LiveId" clId="{73A23987-D80F-440C-906D-36C23BCC7B17}" dt="2022-12-29T05:39:03.444" v="1010" actId="21"/>
          <ac:spMkLst>
            <pc:docMk/>
            <pc:sldMk cId="1435158810" sldId="387"/>
            <ac:spMk id="10" creationId="{4C8D8093-D708-E46A-39FD-79BFCCF8875B}"/>
          </ac:spMkLst>
        </pc:spChg>
        <pc:spChg chg="mod">
          <ac:chgData name="尾嵜 成真" userId="dd95f81a979e9056" providerId="LiveId" clId="{73A23987-D80F-440C-906D-36C23BCC7B17}" dt="2022-12-29T05:27:21.786" v="834" actId="20577"/>
          <ac:spMkLst>
            <pc:docMk/>
            <pc:sldMk cId="1435158810" sldId="387"/>
            <ac:spMk id="28" creationId="{B0F217A8-646C-15BA-6733-F4B0F1014565}"/>
          </ac:spMkLst>
        </pc:spChg>
        <pc:spChg chg="mod">
          <ac:chgData name="尾嵜 成真" userId="dd95f81a979e9056" providerId="LiveId" clId="{73A23987-D80F-440C-906D-36C23BCC7B17}" dt="2022-12-29T05:27:29.951" v="844" actId="20577"/>
          <ac:spMkLst>
            <pc:docMk/>
            <pc:sldMk cId="1435158810" sldId="387"/>
            <ac:spMk id="29" creationId="{A17934AB-FCC8-3776-1635-6E61D9A7D43B}"/>
          </ac:spMkLst>
        </pc:spChg>
      </pc:sldChg>
      <pc:sldChg chg="modSp add del mod">
        <pc:chgData name="尾嵜 成真" userId="dd95f81a979e9056" providerId="LiveId" clId="{73A23987-D80F-440C-906D-36C23BCC7B17}" dt="2022-12-28T16:21:30.857" v="527" actId="47"/>
        <pc:sldMkLst>
          <pc:docMk/>
          <pc:sldMk cId="3996607027" sldId="387"/>
        </pc:sldMkLst>
        <pc:spChg chg="mod">
          <ac:chgData name="尾嵜 成真" userId="dd95f81a979e9056" providerId="LiveId" clId="{73A23987-D80F-440C-906D-36C23BCC7B17}" dt="2022-12-28T15:36:53.159" v="526" actId="20577"/>
          <ac:spMkLst>
            <pc:docMk/>
            <pc:sldMk cId="3996607027" sldId="387"/>
            <ac:spMk id="29" creationId="{A17934AB-FCC8-3776-1635-6E61D9A7D43B}"/>
          </ac:spMkLst>
        </pc:spChg>
      </pc:sldChg>
      <pc:sldChg chg="delSp add del mod">
        <pc:chgData name="尾嵜 成真" userId="dd95f81a979e9056" providerId="LiveId" clId="{73A23987-D80F-440C-906D-36C23BCC7B17}" dt="2022-12-28T15:21:56.258" v="211" actId="47"/>
        <pc:sldMkLst>
          <pc:docMk/>
          <pc:sldMk cId="4145337390" sldId="387"/>
        </pc:sldMkLst>
        <pc:graphicFrameChg chg="del">
          <ac:chgData name="尾嵜 成真" userId="dd95f81a979e9056" providerId="LiveId" clId="{73A23987-D80F-440C-906D-36C23BCC7B17}" dt="2022-12-28T15:12:37.024" v="74" actId="478"/>
          <ac:graphicFrameMkLst>
            <pc:docMk/>
            <pc:sldMk cId="4145337390" sldId="387"/>
            <ac:graphicFrameMk id="25" creationId="{3CFF4B47-98A9-D733-0321-B17F59799447}"/>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0" creationId="{214E2012-FCD6-F5BF-3BAB-B787756B59E3}"/>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1" creationId="{48DC726C-6E54-B2D0-3B8B-B4BA03014533}"/>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2" creationId="{09633478-8EA1-EC49-9A21-449910C52C1D}"/>
          </ac:graphicFrameMkLst>
        </pc:graphicFrameChg>
      </pc:sldChg>
      <pc:sldChg chg="addSp delSp modSp add mod">
        <pc:chgData name="尾嵜 成真" userId="dd95f81a979e9056" providerId="LiveId" clId="{73A23987-D80F-440C-906D-36C23BCC7B17}" dt="2022-12-29T06:40:12.332" v="3052" actId="20577"/>
        <pc:sldMkLst>
          <pc:docMk/>
          <pc:sldMk cId="2387750747" sldId="388"/>
        </pc:sldMkLst>
        <pc:spChg chg="del">
          <ac:chgData name="尾嵜 成真" userId="dd95f81a979e9056" providerId="LiveId" clId="{73A23987-D80F-440C-906D-36C23BCC7B17}" dt="2022-12-29T06:30:38.987" v="2590" actId="478"/>
          <ac:spMkLst>
            <pc:docMk/>
            <pc:sldMk cId="2387750747" sldId="388"/>
            <ac:spMk id="8" creationId="{9815A6B8-2B32-E959-7AAE-3941780F4520}"/>
          </ac:spMkLst>
        </pc:spChg>
        <pc:spChg chg="mod">
          <ac:chgData name="尾嵜 成真" userId="dd95f81a979e9056" providerId="LiveId" clId="{73A23987-D80F-440C-906D-36C23BCC7B17}" dt="2022-12-29T06:40:12.332" v="3052" actId="20577"/>
          <ac:spMkLst>
            <pc:docMk/>
            <pc:sldMk cId="2387750747" sldId="388"/>
            <ac:spMk id="10" creationId="{4C8D8093-D708-E46A-39FD-79BFCCF8875B}"/>
          </ac:spMkLst>
        </pc:spChg>
        <pc:spChg chg="mod">
          <ac:chgData name="尾嵜 成真" userId="dd95f81a979e9056" providerId="LiveId" clId="{73A23987-D80F-440C-906D-36C23BCC7B17}" dt="2022-12-29T06:20:21.429" v="2421" actId="20577"/>
          <ac:spMkLst>
            <pc:docMk/>
            <pc:sldMk cId="2387750747" sldId="388"/>
            <ac:spMk id="28" creationId="{B0F217A8-646C-15BA-6733-F4B0F1014565}"/>
          </ac:spMkLst>
        </pc:spChg>
        <pc:spChg chg="mod">
          <ac:chgData name="尾嵜 成真" userId="dd95f81a979e9056" providerId="LiveId" clId="{73A23987-D80F-440C-906D-36C23BCC7B17}" dt="2022-12-29T06:20:32.865" v="2442" actId="20577"/>
          <ac:spMkLst>
            <pc:docMk/>
            <pc:sldMk cId="2387750747" sldId="388"/>
            <ac:spMk id="29" creationId="{A17934AB-FCC8-3776-1635-6E61D9A7D43B}"/>
          </ac:spMkLst>
        </pc:spChg>
        <pc:graphicFrameChg chg="del">
          <ac:chgData name="尾嵜 成真" userId="dd95f81a979e9056" providerId="LiveId" clId="{73A23987-D80F-440C-906D-36C23BCC7B17}" dt="2022-12-29T06:30:38.987" v="2590" actId="478"/>
          <ac:graphicFrameMkLst>
            <pc:docMk/>
            <pc:sldMk cId="2387750747" sldId="388"/>
            <ac:graphicFrameMk id="4" creationId="{CB7B61AE-F899-012C-EB57-9EF3F5BFDE43}"/>
          </ac:graphicFrameMkLst>
        </pc:graphicFrameChg>
        <pc:graphicFrameChg chg="del">
          <ac:chgData name="尾嵜 成真" userId="dd95f81a979e9056" providerId="LiveId" clId="{73A23987-D80F-440C-906D-36C23BCC7B17}" dt="2022-12-29T06:30:38.987" v="2590" actId="478"/>
          <ac:graphicFrameMkLst>
            <pc:docMk/>
            <pc:sldMk cId="2387750747" sldId="388"/>
            <ac:graphicFrameMk id="5" creationId="{5CA16E9A-70DF-C26C-8DB7-956934E12BFF}"/>
          </ac:graphicFrameMkLst>
        </pc:graphicFrameChg>
        <pc:picChg chg="add mod">
          <ac:chgData name="尾嵜 成真" userId="dd95f81a979e9056" providerId="LiveId" clId="{73A23987-D80F-440C-906D-36C23BCC7B17}" dt="2022-12-29T06:37:25.047" v="2999" actId="1076"/>
          <ac:picMkLst>
            <pc:docMk/>
            <pc:sldMk cId="2387750747" sldId="388"/>
            <ac:picMk id="2" creationId="{4B8FC684-6485-3C36-39FB-CEEE6006E592}"/>
          </ac:picMkLst>
        </pc:picChg>
        <pc:picChg chg="del">
          <ac:chgData name="尾嵜 成真" userId="dd95f81a979e9056" providerId="LiveId" clId="{73A23987-D80F-440C-906D-36C23BCC7B17}" dt="2022-12-29T06:30:38.987" v="2590" actId="478"/>
          <ac:picMkLst>
            <pc:docMk/>
            <pc:sldMk cId="2387750747" sldId="388"/>
            <ac:picMk id="7" creationId="{24E42516-2684-30AE-B93C-6A50153AD3E4}"/>
          </ac:picMkLst>
        </pc:picChg>
      </pc:sldChg>
      <pc:sldChg chg="addSp delSp modSp add mod">
        <pc:chgData name="尾嵜 成真" userId="dd95f81a979e9056" providerId="LiveId" clId="{73A23987-D80F-440C-906D-36C23BCC7B17}" dt="2022-12-29T07:11:18.407" v="4105" actId="113"/>
        <pc:sldMkLst>
          <pc:docMk/>
          <pc:sldMk cId="1462542911" sldId="389"/>
        </pc:sldMkLst>
        <pc:spChg chg="add del">
          <ac:chgData name="尾嵜 成真" userId="dd95f81a979e9056" providerId="LiveId" clId="{73A23987-D80F-440C-906D-36C23BCC7B17}" dt="2022-12-29T06:48:46.715" v="3130" actId="478"/>
          <ac:spMkLst>
            <pc:docMk/>
            <pc:sldMk cId="1462542911" sldId="389"/>
            <ac:spMk id="2" creationId="{2C0FAA64-4590-8F29-11D3-7AF10DBD639B}"/>
          </ac:spMkLst>
        </pc:spChg>
        <pc:spChg chg="add del mod">
          <ac:chgData name="尾嵜 成真" userId="dd95f81a979e9056" providerId="LiveId" clId="{73A23987-D80F-440C-906D-36C23BCC7B17}" dt="2022-12-29T06:51:42.688" v="3290" actId="478"/>
          <ac:spMkLst>
            <pc:docMk/>
            <pc:sldMk cId="1462542911" sldId="389"/>
            <ac:spMk id="6" creationId="{A0B892F9-F9B0-7520-13B2-85439EF4E5DA}"/>
          </ac:spMkLst>
        </pc:spChg>
        <pc:spChg chg="del">
          <ac:chgData name="尾嵜 成真" userId="dd95f81a979e9056" providerId="LiveId" clId="{73A23987-D80F-440C-906D-36C23BCC7B17}" dt="2022-12-29T06:42:30.283" v="3054" actId="478"/>
          <ac:spMkLst>
            <pc:docMk/>
            <pc:sldMk cId="1462542911" sldId="389"/>
            <ac:spMk id="8" creationId="{9815A6B8-2B32-E959-7AAE-3941780F4520}"/>
          </ac:spMkLst>
        </pc:spChg>
        <pc:spChg chg="mod">
          <ac:chgData name="尾嵜 成真" userId="dd95f81a979e9056" providerId="LiveId" clId="{73A23987-D80F-440C-906D-36C23BCC7B17}" dt="2022-12-29T07:11:18.407" v="4105" actId="113"/>
          <ac:spMkLst>
            <pc:docMk/>
            <pc:sldMk cId="1462542911" sldId="389"/>
            <ac:spMk id="10" creationId="{4C8D8093-D708-E46A-39FD-79BFCCF8875B}"/>
          </ac:spMkLst>
        </pc:spChg>
        <pc:spChg chg="add mod">
          <ac:chgData name="尾嵜 成真" userId="dd95f81a979e9056" providerId="LiveId" clId="{73A23987-D80F-440C-906D-36C23BCC7B17}" dt="2022-12-29T07:10:00.815" v="4088" actId="1076"/>
          <ac:spMkLst>
            <pc:docMk/>
            <pc:sldMk cId="1462542911" sldId="389"/>
            <ac:spMk id="11" creationId="{DA7BACB7-ACAE-5CBA-5E5B-5284CE30F9E1}"/>
          </ac:spMkLst>
        </pc:spChg>
        <pc:spChg chg="add mod">
          <ac:chgData name="尾嵜 成真" userId="dd95f81a979e9056" providerId="LiveId" clId="{73A23987-D80F-440C-906D-36C23BCC7B17}" dt="2022-12-29T07:09:49.939" v="4086" actId="1076"/>
          <ac:spMkLst>
            <pc:docMk/>
            <pc:sldMk cId="1462542911" sldId="389"/>
            <ac:spMk id="13" creationId="{7728E911-72C3-F9AC-9D67-81DB4504CD89}"/>
          </ac:spMkLst>
        </pc:spChg>
        <pc:spChg chg="add mod">
          <ac:chgData name="尾嵜 成真" userId="dd95f81a979e9056" providerId="LiveId" clId="{73A23987-D80F-440C-906D-36C23BCC7B17}" dt="2022-12-29T07:09:44.949" v="4085" actId="1076"/>
          <ac:spMkLst>
            <pc:docMk/>
            <pc:sldMk cId="1462542911" sldId="389"/>
            <ac:spMk id="15" creationId="{D8CE7F3C-60A1-2033-7853-8E55F590EA32}"/>
          </ac:spMkLst>
        </pc:spChg>
        <pc:spChg chg="mod">
          <ac:chgData name="尾嵜 成真" userId="dd95f81a979e9056" providerId="LiveId" clId="{73A23987-D80F-440C-906D-36C23BCC7B17}" dt="2022-12-29T06:21:19.770" v="2460" actId="20577"/>
          <ac:spMkLst>
            <pc:docMk/>
            <pc:sldMk cId="1462542911" sldId="389"/>
            <ac:spMk id="28" creationId="{B0F217A8-646C-15BA-6733-F4B0F1014565}"/>
          </ac:spMkLst>
        </pc:spChg>
        <pc:spChg chg="mod">
          <ac:chgData name="尾嵜 成真" userId="dd95f81a979e9056" providerId="LiveId" clId="{73A23987-D80F-440C-906D-36C23BCC7B17}" dt="2022-12-29T06:57:18.298" v="3465" actId="20577"/>
          <ac:spMkLst>
            <pc:docMk/>
            <pc:sldMk cId="1462542911" sldId="389"/>
            <ac:spMk id="29" creationId="{A17934AB-FCC8-3776-1635-6E61D9A7D43B}"/>
          </ac:spMkLst>
        </pc:spChg>
        <pc:graphicFrameChg chg="del">
          <ac:chgData name="尾嵜 成真" userId="dd95f81a979e9056" providerId="LiveId" clId="{73A23987-D80F-440C-906D-36C23BCC7B17}" dt="2022-12-29T06:42:30.283" v="3054" actId="478"/>
          <ac:graphicFrameMkLst>
            <pc:docMk/>
            <pc:sldMk cId="1462542911" sldId="389"/>
            <ac:graphicFrameMk id="4" creationId="{CB7B61AE-F899-012C-EB57-9EF3F5BFDE43}"/>
          </ac:graphicFrameMkLst>
        </pc:graphicFrameChg>
        <pc:graphicFrameChg chg="del">
          <ac:chgData name="尾嵜 成真" userId="dd95f81a979e9056" providerId="LiveId" clId="{73A23987-D80F-440C-906D-36C23BCC7B17}" dt="2022-12-29T06:42:30.283" v="3054" actId="478"/>
          <ac:graphicFrameMkLst>
            <pc:docMk/>
            <pc:sldMk cId="1462542911" sldId="389"/>
            <ac:graphicFrameMk id="5" creationId="{5CA16E9A-70DF-C26C-8DB7-956934E12BFF}"/>
          </ac:graphicFrameMkLst>
        </pc:graphicFrameChg>
        <pc:picChg chg="add del mod">
          <ac:chgData name="尾嵜 成真" userId="dd95f81a979e9056" providerId="LiveId" clId="{73A23987-D80F-440C-906D-36C23BCC7B17}" dt="2022-12-29T06:51:42.688" v="3290" actId="478"/>
          <ac:picMkLst>
            <pc:docMk/>
            <pc:sldMk cId="1462542911" sldId="389"/>
            <ac:picMk id="3" creationId="{008B4CCB-2FE0-7A25-CC9D-EE61CFE7A750}"/>
          </ac:picMkLst>
        </pc:picChg>
        <pc:picChg chg="del">
          <ac:chgData name="尾嵜 成真" userId="dd95f81a979e9056" providerId="LiveId" clId="{73A23987-D80F-440C-906D-36C23BCC7B17}" dt="2022-12-29T06:42:26.603" v="3053" actId="478"/>
          <ac:picMkLst>
            <pc:docMk/>
            <pc:sldMk cId="1462542911" sldId="389"/>
            <ac:picMk id="7" creationId="{24E42516-2684-30AE-B93C-6A50153AD3E4}"/>
          </ac:picMkLst>
        </pc:picChg>
        <pc:picChg chg="add mod">
          <ac:chgData name="尾嵜 成真" userId="dd95f81a979e9056" providerId="LiveId" clId="{73A23987-D80F-440C-906D-36C23BCC7B17}" dt="2022-12-29T07:10:05.677" v="4089" actId="1076"/>
          <ac:picMkLst>
            <pc:docMk/>
            <pc:sldMk cId="1462542911" sldId="389"/>
            <ac:picMk id="9" creationId="{82DFDD48-0BCC-9160-1F4E-AC1150275258}"/>
          </ac:picMkLst>
        </pc:picChg>
        <pc:picChg chg="add mod">
          <ac:chgData name="尾嵜 成真" userId="dd95f81a979e9056" providerId="LiveId" clId="{73A23987-D80F-440C-906D-36C23BCC7B17}" dt="2022-12-29T07:09:58.048" v="4087" actId="1076"/>
          <ac:picMkLst>
            <pc:docMk/>
            <pc:sldMk cId="1462542911" sldId="389"/>
            <ac:picMk id="12" creationId="{6ADF4878-FDAC-804B-A0C7-F1DB791F782F}"/>
          </ac:picMkLst>
        </pc:picChg>
        <pc:picChg chg="add mod">
          <ac:chgData name="尾嵜 成真" userId="dd95f81a979e9056" providerId="LiveId" clId="{73A23987-D80F-440C-906D-36C23BCC7B17}" dt="2022-12-29T07:09:44.949" v="4085" actId="1076"/>
          <ac:picMkLst>
            <pc:docMk/>
            <pc:sldMk cId="1462542911" sldId="389"/>
            <ac:picMk id="14" creationId="{BD701A91-B2B5-550D-A07A-708B29A1A8E3}"/>
          </ac:picMkLst>
        </pc:picChg>
      </pc:sldChg>
    </pc:docChg>
  </pc:docChgLst>
  <pc:docChgLst>
    <pc:chgData name="尾嵜 成真" userId="dd95f81a979e9056" providerId="LiveId" clId="{4403B42C-96B3-4353-8966-81E9C558190C}"/>
    <pc:docChg chg="undo custSel delSld modSld">
      <pc:chgData name="尾嵜 成真" userId="dd95f81a979e9056" providerId="LiveId" clId="{4403B42C-96B3-4353-8966-81E9C558190C}" dt="2022-12-03T12:45:46.934" v="117" actId="207"/>
      <pc:docMkLst>
        <pc:docMk/>
      </pc:docMkLst>
      <pc:sldChg chg="addSp delSp modSp mod">
        <pc:chgData name="尾嵜 成真" userId="dd95f81a979e9056" providerId="LiveId" clId="{4403B42C-96B3-4353-8966-81E9C558190C}" dt="2022-12-03T12:45:21.375" v="114" actId="207"/>
        <pc:sldMkLst>
          <pc:docMk/>
          <pc:sldMk cId="0" sldId="259"/>
        </pc:sldMkLst>
        <pc:spChg chg="add mod">
          <ac:chgData name="尾嵜 成真" userId="dd95f81a979e9056" providerId="LiveId" clId="{4403B42C-96B3-4353-8966-81E9C558190C}" dt="2022-12-03T12:40:15.091" v="81" actId="2711"/>
          <ac:spMkLst>
            <pc:docMk/>
            <pc:sldMk cId="0" sldId="259"/>
            <ac:spMk id="7" creationId="{868586D0-495E-0042-21C8-6D9C53F32F5A}"/>
          </ac:spMkLst>
        </pc:spChg>
        <pc:spChg chg="add mod">
          <ac:chgData name="尾嵜 成真" userId="dd95f81a979e9056" providerId="LiveId" clId="{4403B42C-96B3-4353-8966-81E9C558190C}" dt="2022-12-03T12:40:17.551" v="82" actId="2711"/>
          <ac:spMkLst>
            <pc:docMk/>
            <pc:sldMk cId="0" sldId="259"/>
            <ac:spMk id="8" creationId="{1ACDCEDB-3A9A-B841-DD5E-AF772017E75B}"/>
          </ac:spMkLst>
        </pc:spChg>
        <pc:spChg chg="add del mod">
          <ac:chgData name="尾嵜 成真" userId="dd95f81a979e9056" providerId="LiveId" clId="{4403B42C-96B3-4353-8966-81E9C558190C}" dt="2022-12-03T12:37:29.596" v="58"/>
          <ac:spMkLst>
            <pc:docMk/>
            <pc:sldMk cId="0" sldId="259"/>
            <ac:spMk id="9" creationId="{05606053-5AAC-4884-7DB4-5F1A0D330763}"/>
          </ac:spMkLst>
        </pc:spChg>
        <pc:spChg chg="add mod">
          <ac:chgData name="尾嵜 成真" userId="dd95f81a979e9056" providerId="LiveId" clId="{4403B42C-96B3-4353-8966-81E9C558190C}" dt="2022-12-03T12:41:05.627" v="89" actId="1076"/>
          <ac:spMkLst>
            <pc:docMk/>
            <pc:sldMk cId="0" sldId="259"/>
            <ac:spMk id="10" creationId="{A69571F4-BBF9-1D5E-AB90-6345D5ACAD32}"/>
          </ac:spMkLst>
        </pc:spChg>
        <pc:spChg chg="add del mod">
          <ac:chgData name="尾嵜 成真" userId="dd95f81a979e9056" providerId="LiveId" clId="{4403B42C-96B3-4353-8966-81E9C558190C}" dt="2022-12-03T12:37:45.341" v="63"/>
          <ac:spMkLst>
            <pc:docMk/>
            <pc:sldMk cId="0" sldId="259"/>
            <ac:spMk id="11" creationId="{F67F113D-0FCB-B096-D3F4-D32196206491}"/>
          </ac:spMkLst>
        </pc:spChg>
        <pc:spChg chg="add mod">
          <ac:chgData name="尾嵜 成真" userId="dd95f81a979e9056" providerId="LiveId" clId="{4403B42C-96B3-4353-8966-81E9C558190C}" dt="2022-12-03T12:41:16.396" v="91" actId="1076"/>
          <ac:spMkLst>
            <pc:docMk/>
            <pc:sldMk cId="0" sldId="259"/>
            <ac:spMk id="12" creationId="{447B83FD-7886-15F1-19BE-29E3263FE945}"/>
          </ac:spMkLst>
        </pc:spChg>
        <pc:spChg chg="mod">
          <ac:chgData name="尾嵜 成真" userId="dd95f81a979e9056" providerId="LiveId" clId="{4403B42C-96B3-4353-8966-81E9C558190C}" dt="2022-12-03T12:38:45.872" v="70"/>
          <ac:spMkLst>
            <pc:docMk/>
            <pc:sldMk cId="0" sldId="259"/>
            <ac:spMk id="14" creationId="{81E8896D-7B8D-2464-918D-C1DC54D5C3CD}"/>
          </ac:spMkLst>
        </pc:spChg>
        <pc:spChg chg="mod">
          <ac:chgData name="尾嵜 成真" userId="dd95f81a979e9056" providerId="LiveId" clId="{4403B42C-96B3-4353-8966-81E9C558190C}" dt="2022-12-03T12:38:45.872" v="70"/>
          <ac:spMkLst>
            <pc:docMk/>
            <pc:sldMk cId="0" sldId="259"/>
            <ac:spMk id="15" creationId="{EA30A891-9341-323E-EB66-0F64E3D3D20A}"/>
          </ac:spMkLst>
        </pc:spChg>
        <pc:spChg chg="add mod">
          <ac:chgData name="尾嵜 成真" userId="dd95f81a979e9056" providerId="LiveId" clId="{4403B42C-96B3-4353-8966-81E9C558190C}" dt="2022-12-03T12:40:50.121" v="87" actId="2711"/>
          <ac:spMkLst>
            <pc:docMk/>
            <pc:sldMk cId="0" sldId="259"/>
            <ac:spMk id="16" creationId="{6494AC06-B42F-33DA-6522-B8FB9C5EDEED}"/>
          </ac:spMkLst>
        </pc:spChg>
        <pc:spChg chg="mod">
          <ac:chgData name="尾嵜 成真" userId="dd95f81a979e9056" providerId="LiveId" clId="{4403B42C-96B3-4353-8966-81E9C558190C}" dt="2022-12-03T12:45:21.375" v="114" actId="207"/>
          <ac:spMkLst>
            <pc:docMk/>
            <pc:sldMk cId="0" sldId="259"/>
            <ac:spMk id="18" creationId="{00000000-0000-0000-0000-000000000000}"/>
          </ac:spMkLst>
        </pc:spChg>
        <pc:spChg chg="del mod">
          <ac:chgData name="尾嵜 成真" userId="dd95f81a979e9056" providerId="LiveId" clId="{4403B42C-96B3-4353-8966-81E9C558190C}" dt="2022-12-03T12:36:32.442" v="45" actId="478"/>
          <ac:spMkLst>
            <pc:docMk/>
            <pc:sldMk cId="0" sldId="259"/>
            <ac:spMk id="19" creationId="{00000000-0000-0000-0000-000000000000}"/>
          </ac:spMkLst>
        </pc:spChg>
        <pc:spChg chg="mod">
          <ac:chgData name="尾嵜 成真" userId="dd95f81a979e9056" providerId="LiveId" clId="{4403B42C-96B3-4353-8966-81E9C558190C}" dt="2022-12-03T12:39:36.345" v="73"/>
          <ac:spMkLst>
            <pc:docMk/>
            <pc:sldMk cId="0" sldId="259"/>
            <ac:spMk id="22" creationId="{C7DB802D-7F8C-0A59-91B5-61BCEB0EE112}"/>
          </ac:spMkLst>
        </pc:spChg>
        <pc:spChg chg="mod">
          <ac:chgData name="尾嵜 成真" userId="dd95f81a979e9056" providerId="LiveId" clId="{4403B42C-96B3-4353-8966-81E9C558190C}" dt="2022-12-03T12:39:52.387" v="80"/>
          <ac:spMkLst>
            <pc:docMk/>
            <pc:sldMk cId="0" sldId="259"/>
            <ac:spMk id="23" creationId="{9DA07D66-0103-FFB2-4785-A9885F877AB8}"/>
          </ac:spMkLst>
        </pc:spChg>
        <pc:spChg chg="del">
          <ac:chgData name="尾嵜 成真" userId="dd95f81a979e9056" providerId="LiveId" clId="{4403B42C-96B3-4353-8966-81E9C558190C}" dt="2022-12-03T12:36:05.863" v="36" actId="478"/>
          <ac:spMkLst>
            <pc:docMk/>
            <pc:sldMk cId="0" sldId="259"/>
            <ac:spMk id="32" creationId="{00000000-0000-0000-0000-000000000000}"/>
          </ac:spMkLst>
        </pc:spChg>
        <pc:spChg chg="del">
          <ac:chgData name="尾嵜 成真" userId="dd95f81a979e9056" providerId="LiveId" clId="{4403B42C-96B3-4353-8966-81E9C558190C}" dt="2022-12-03T12:36:04.870" v="35" actId="478"/>
          <ac:spMkLst>
            <pc:docMk/>
            <pc:sldMk cId="0" sldId="259"/>
            <ac:spMk id="33" creationId="{00000000-0000-0000-0000-000000000000}"/>
          </ac:spMkLst>
        </pc:spChg>
        <pc:spChg chg="del">
          <ac:chgData name="尾嵜 成真" userId="dd95f81a979e9056" providerId="LiveId" clId="{4403B42C-96B3-4353-8966-81E9C558190C}" dt="2022-12-03T12:36:17.242" v="38" actId="478"/>
          <ac:spMkLst>
            <pc:docMk/>
            <pc:sldMk cId="0" sldId="259"/>
            <ac:spMk id="38" creationId="{00000000-0000-0000-0000-000000000000}"/>
          </ac:spMkLst>
        </pc:spChg>
        <pc:spChg chg="del">
          <ac:chgData name="尾嵜 成真" userId="dd95f81a979e9056" providerId="LiveId" clId="{4403B42C-96B3-4353-8966-81E9C558190C}" dt="2022-12-03T12:36:15.918" v="37" actId="478"/>
          <ac:spMkLst>
            <pc:docMk/>
            <pc:sldMk cId="0" sldId="259"/>
            <ac:spMk id="39" creationId="{00000000-0000-0000-0000-000000000000}"/>
          </ac:spMkLst>
        </pc:spChg>
        <pc:spChg chg="del">
          <ac:chgData name="尾嵜 成真" userId="dd95f81a979e9056" providerId="LiveId" clId="{4403B42C-96B3-4353-8966-81E9C558190C}" dt="2022-12-03T12:36:19.461" v="40" actId="478"/>
          <ac:spMkLst>
            <pc:docMk/>
            <pc:sldMk cId="0" sldId="259"/>
            <ac:spMk id="43" creationId="{00000000-0000-0000-0000-000000000000}"/>
          </ac:spMkLst>
        </pc:spChg>
        <pc:spChg chg="del">
          <ac:chgData name="尾嵜 成真" userId="dd95f81a979e9056" providerId="LiveId" clId="{4403B42C-96B3-4353-8966-81E9C558190C}" dt="2022-12-03T12:36:18.375" v="39" actId="478"/>
          <ac:spMkLst>
            <pc:docMk/>
            <pc:sldMk cId="0" sldId="259"/>
            <ac:spMk id="44" creationId="{00000000-0000-0000-0000-000000000000}"/>
          </ac:spMkLst>
        </pc:spChg>
        <pc:spChg chg="del">
          <ac:chgData name="尾嵜 成真" userId="dd95f81a979e9056" providerId="LiveId" clId="{4403B42C-96B3-4353-8966-81E9C558190C}" dt="2022-12-03T12:36:21.912" v="42" actId="478"/>
          <ac:spMkLst>
            <pc:docMk/>
            <pc:sldMk cId="0" sldId="259"/>
            <ac:spMk id="48" creationId="{00000000-0000-0000-0000-000000000000}"/>
          </ac:spMkLst>
        </pc:spChg>
        <pc:spChg chg="del">
          <ac:chgData name="尾嵜 成真" userId="dd95f81a979e9056" providerId="LiveId" clId="{4403B42C-96B3-4353-8966-81E9C558190C}" dt="2022-12-03T12:36:20.784" v="41" actId="478"/>
          <ac:spMkLst>
            <pc:docMk/>
            <pc:sldMk cId="0" sldId="259"/>
            <ac:spMk id="50" creationId="{00000000-0000-0000-0000-000000000000}"/>
          </ac:spMkLst>
        </pc:spChg>
        <pc:grpChg chg="mod">
          <ac:chgData name="尾嵜 成真" userId="dd95f81a979e9056" providerId="LiveId" clId="{4403B42C-96B3-4353-8966-81E9C558190C}" dt="2022-12-03T12:38:36.754" v="69" actId="1076"/>
          <ac:grpSpMkLst>
            <pc:docMk/>
            <pc:sldMk cId="0" sldId="259"/>
            <ac:grpSpMk id="2" creationId="{F3E18761-6F4D-4A56-A95B-FE9E51163FF2}"/>
          </ac:grpSpMkLst>
        </pc:grpChg>
        <pc:grpChg chg="mod">
          <ac:chgData name="尾嵜 成真" userId="dd95f81a979e9056" providerId="LiveId" clId="{4403B42C-96B3-4353-8966-81E9C558190C}" dt="2022-12-03T12:38:36.754" v="69" actId="1076"/>
          <ac:grpSpMkLst>
            <pc:docMk/>
            <pc:sldMk cId="0" sldId="259"/>
            <ac:grpSpMk id="3" creationId="{28D86D72-E7AD-4CA2-BA44-25225DE74CDA}"/>
          </ac:grpSpMkLst>
        </pc:grpChg>
        <pc:grpChg chg="mod">
          <ac:chgData name="尾嵜 成真" userId="dd95f81a979e9056" providerId="LiveId" clId="{4403B42C-96B3-4353-8966-81E9C558190C}" dt="2022-12-03T12:38:36.754" v="69" actId="1076"/>
          <ac:grpSpMkLst>
            <pc:docMk/>
            <pc:sldMk cId="0" sldId="259"/>
            <ac:grpSpMk id="4" creationId="{A55DAF8F-E612-4233-AEC5-F612CD50E7CD}"/>
          </ac:grpSpMkLst>
        </pc:grpChg>
        <pc:grpChg chg="mod">
          <ac:chgData name="尾嵜 成真" userId="dd95f81a979e9056" providerId="LiveId" clId="{4403B42C-96B3-4353-8966-81E9C558190C}" dt="2022-12-03T12:38:36.754" v="69" actId="1076"/>
          <ac:grpSpMkLst>
            <pc:docMk/>
            <pc:sldMk cId="0" sldId="259"/>
            <ac:grpSpMk id="5" creationId="{9A03F420-9491-4177-BECB-F1640F380D4C}"/>
          </ac:grpSpMkLst>
        </pc:grpChg>
        <pc:grpChg chg="mod">
          <ac:chgData name="尾嵜 成真" userId="dd95f81a979e9056" providerId="LiveId" clId="{4403B42C-96B3-4353-8966-81E9C558190C}" dt="2022-12-03T12:38:36.754" v="69" actId="1076"/>
          <ac:grpSpMkLst>
            <pc:docMk/>
            <pc:sldMk cId="0" sldId="259"/>
            <ac:grpSpMk id="6" creationId="{D1DBE470-BFFD-4DB0-B7FA-93F737876573}"/>
          </ac:grpSpMkLst>
        </pc:grpChg>
        <pc:grpChg chg="add del mod">
          <ac:chgData name="尾嵜 成真" userId="dd95f81a979e9056" providerId="LiveId" clId="{4403B42C-96B3-4353-8966-81E9C558190C}" dt="2022-12-03T12:39:38.770" v="74" actId="478"/>
          <ac:grpSpMkLst>
            <pc:docMk/>
            <pc:sldMk cId="0" sldId="259"/>
            <ac:grpSpMk id="13" creationId="{66D4E44C-85B8-F17F-C26D-BD4F048B744E}"/>
          </ac:grpSpMkLst>
        </pc:grpChg>
        <pc:grpChg chg="add mod">
          <ac:chgData name="尾嵜 成真" userId="dd95f81a979e9056" providerId="LiveId" clId="{4403B42C-96B3-4353-8966-81E9C558190C}" dt="2022-12-03T12:39:48.700" v="75" actId="1076"/>
          <ac:grpSpMkLst>
            <pc:docMk/>
            <pc:sldMk cId="0" sldId="259"/>
            <ac:grpSpMk id="17" creationId="{B0FD30C0-9718-FE51-0480-A8AA07EA80FC}"/>
          </ac:grpSpMkLst>
        </pc:grpChg>
      </pc:sldChg>
      <pc:sldChg chg="delSp modSp mod">
        <pc:chgData name="尾嵜 成真" userId="dd95f81a979e9056" providerId="LiveId" clId="{4403B42C-96B3-4353-8966-81E9C558190C}" dt="2022-12-03T12:45:33.791" v="115" actId="207"/>
        <pc:sldMkLst>
          <pc:docMk/>
          <pc:sldMk cId="0" sldId="293"/>
        </pc:sldMkLst>
        <pc:spChg chg="mod">
          <ac:chgData name="尾嵜 成真" userId="dd95f81a979e9056" providerId="LiveId" clId="{4403B42C-96B3-4353-8966-81E9C558190C}" dt="2022-12-03T12:45:33.791" v="115" actId="207"/>
          <ac:spMkLst>
            <pc:docMk/>
            <pc:sldMk cId="0" sldId="293"/>
            <ac:spMk id="7" creationId="{00000000-0000-0000-0000-000000000000}"/>
          </ac:spMkLst>
        </pc:spChg>
        <pc:spChg chg="del">
          <ac:chgData name="尾嵜 成真" userId="dd95f81a979e9056" providerId="LiveId" clId="{4403B42C-96B3-4353-8966-81E9C558190C}" dt="2022-12-03T12:35:39.007" v="33" actId="478"/>
          <ac:spMkLst>
            <pc:docMk/>
            <pc:sldMk cId="0" sldId="293"/>
            <ac:spMk id="18" creationId="{00000000-0000-0000-0000-000000000000}"/>
          </ac:spMkLst>
        </pc:spChg>
        <pc:grpChg chg="del">
          <ac:chgData name="尾嵜 成真" userId="dd95f81a979e9056" providerId="LiveId" clId="{4403B42C-96B3-4353-8966-81E9C558190C}" dt="2022-12-01T15:17:03.770" v="1" actId="478"/>
          <ac:grpSpMkLst>
            <pc:docMk/>
            <pc:sldMk cId="0" sldId="293"/>
            <ac:grpSpMk id="9" creationId="{00000000-0000-0000-0000-000000000000}"/>
          </ac:grpSpMkLst>
        </pc:grpChg>
      </pc:sldChg>
      <pc:sldChg chg="del">
        <pc:chgData name="尾嵜 成真" userId="dd95f81a979e9056" providerId="LiveId" clId="{4403B42C-96B3-4353-8966-81E9C558190C}" dt="2022-12-03T12:42:08.184" v="92" actId="47"/>
        <pc:sldMkLst>
          <pc:docMk/>
          <pc:sldMk cId="0" sldId="294"/>
        </pc:sldMkLst>
      </pc:sldChg>
      <pc:sldChg chg="addSp delSp modSp mod">
        <pc:chgData name="尾嵜 成真" userId="dd95f81a979e9056" providerId="LiveId" clId="{4403B42C-96B3-4353-8966-81E9C558190C}" dt="2022-12-03T12:45:46.934" v="117" actId="207"/>
        <pc:sldMkLst>
          <pc:docMk/>
          <pc:sldMk cId="0" sldId="296"/>
        </pc:sldMkLst>
        <pc:spChg chg="add del mod">
          <ac:chgData name="尾嵜 成真" userId="dd95f81a979e9056" providerId="LiveId" clId="{4403B42C-96B3-4353-8966-81E9C558190C}" dt="2022-12-03T12:44:17.602" v="107" actId="478"/>
          <ac:spMkLst>
            <pc:docMk/>
            <pc:sldMk cId="0" sldId="296"/>
            <ac:spMk id="3" creationId="{D6336E7A-8FDE-B522-31ED-907583D2BFAE}"/>
          </ac:spMkLst>
        </pc:spChg>
        <pc:spChg chg="del">
          <ac:chgData name="尾嵜 成真" userId="dd95f81a979e9056" providerId="LiveId" clId="{4403B42C-96B3-4353-8966-81E9C558190C}" dt="2022-12-03T12:44:14.359" v="105" actId="478"/>
          <ac:spMkLst>
            <pc:docMk/>
            <pc:sldMk cId="0" sldId="296"/>
            <ac:spMk id="5" creationId="{00000000-0000-0000-0000-000000000000}"/>
          </ac:spMkLst>
        </pc:spChg>
        <pc:spChg chg="del">
          <ac:chgData name="尾嵜 成真" userId="dd95f81a979e9056" providerId="LiveId" clId="{4403B42C-96B3-4353-8966-81E9C558190C}" dt="2022-12-03T12:44:15.444" v="106" actId="478"/>
          <ac:spMkLst>
            <pc:docMk/>
            <pc:sldMk cId="0" sldId="296"/>
            <ac:spMk id="6" creationId="{00000000-0000-0000-0000-000000000000}"/>
          </ac:spMkLst>
        </pc:spChg>
        <pc:spChg chg="add del mod">
          <ac:chgData name="尾嵜 成真" userId="dd95f81a979e9056" providerId="LiveId" clId="{4403B42C-96B3-4353-8966-81E9C558190C}" dt="2022-12-03T12:44:18.722" v="108" actId="478"/>
          <ac:spMkLst>
            <pc:docMk/>
            <pc:sldMk cId="0" sldId="296"/>
            <ac:spMk id="7" creationId="{7B068881-E8BB-939D-A7D6-5C9AB9951078}"/>
          </ac:spMkLst>
        </pc:spChg>
        <pc:spChg chg="add mod">
          <ac:chgData name="尾嵜 成真" userId="dd95f81a979e9056" providerId="LiveId" clId="{4403B42C-96B3-4353-8966-81E9C558190C}" dt="2022-12-03T12:44:19.849" v="109"/>
          <ac:spMkLst>
            <pc:docMk/>
            <pc:sldMk cId="0" sldId="296"/>
            <ac:spMk id="8" creationId="{E68EC498-B1F1-C5F1-2FD1-507AA0041E69}"/>
          </ac:spMkLst>
        </pc:spChg>
        <pc:spChg chg="add mod">
          <ac:chgData name="尾嵜 成真" userId="dd95f81a979e9056" providerId="LiveId" clId="{4403B42C-96B3-4353-8966-81E9C558190C}" dt="2022-12-03T12:44:19.849" v="109"/>
          <ac:spMkLst>
            <pc:docMk/>
            <pc:sldMk cId="0" sldId="296"/>
            <ac:spMk id="9" creationId="{C4BF334A-C730-DA40-D621-9AECF639C3AD}"/>
          </ac:spMkLst>
        </pc:spChg>
        <pc:spChg chg="add mod">
          <ac:chgData name="尾嵜 成真" userId="dd95f81a979e9056" providerId="LiveId" clId="{4403B42C-96B3-4353-8966-81E9C558190C}" dt="2022-12-03T12:44:19.849" v="109"/>
          <ac:spMkLst>
            <pc:docMk/>
            <pc:sldMk cId="0" sldId="296"/>
            <ac:spMk id="10" creationId="{A7FFE026-5E7E-D16A-CC4C-022CECCE3975}"/>
          </ac:spMkLst>
        </pc:spChg>
        <pc:spChg chg="add mod">
          <ac:chgData name="尾嵜 成真" userId="dd95f81a979e9056" providerId="LiveId" clId="{4403B42C-96B3-4353-8966-81E9C558190C}" dt="2022-12-03T12:45:46.934" v="117" actId="207"/>
          <ac:spMkLst>
            <pc:docMk/>
            <pc:sldMk cId="0" sldId="296"/>
            <ac:spMk id="11" creationId="{9C4ACA2C-243E-64EC-3863-B06F6CC60B53}"/>
          </ac:spMkLst>
        </pc:spChg>
        <pc:spChg chg="add mod">
          <ac:chgData name="尾嵜 成真" userId="dd95f81a979e9056" providerId="LiveId" clId="{4403B42C-96B3-4353-8966-81E9C558190C}" dt="2022-12-03T12:44:19.849" v="109"/>
          <ac:spMkLst>
            <pc:docMk/>
            <pc:sldMk cId="0" sldId="296"/>
            <ac:spMk id="12" creationId="{9B3D42A4-6B41-E50E-97D0-D1201A09C07E}"/>
          </ac:spMkLst>
        </pc:spChg>
        <pc:spChg chg="add mod">
          <ac:chgData name="尾嵜 成真" userId="dd95f81a979e9056" providerId="LiveId" clId="{4403B42C-96B3-4353-8966-81E9C558190C}" dt="2022-12-03T12:44:29.727" v="110" actId="207"/>
          <ac:spMkLst>
            <pc:docMk/>
            <pc:sldMk cId="0" sldId="296"/>
            <ac:spMk id="13" creationId="{09CB93E6-2ACE-D900-6015-7B6659FB85A7}"/>
          </ac:spMkLst>
        </pc:spChg>
      </pc:sldChg>
      <pc:sldChg chg="addSp delSp modSp del mod">
        <pc:chgData name="尾嵜 成真" userId="dd95f81a979e9056" providerId="LiveId" clId="{4403B42C-96B3-4353-8966-81E9C558190C}" dt="2022-12-03T12:44:33.446" v="111" actId="47"/>
        <pc:sldMkLst>
          <pc:docMk/>
          <pc:sldMk cId="0" sldId="321"/>
        </pc:sldMkLst>
        <pc:spChg chg="del">
          <ac:chgData name="尾嵜 成真" userId="dd95f81a979e9056" providerId="LiveId" clId="{4403B42C-96B3-4353-8966-81E9C558190C}" dt="2022-12-01T15:18:24.961" v="5" actId="478"/>
          <ac:spMkLst>
            <pc:docMk/>
            <pc:sldMk cId="0" sldId="321"/>
            <ac:spMk id="2" creationId="{00000000-0000-0000-0000-000000000000}"/>
          </ac:spMkLst>
        </pc:spChg>
        <pc:spChg chg="add mod">
          <ac:chgData name="尾嵜 成真" userId="dd95f81a979e9056" providerId="LiveId" clId="{4403B42C-96B3-4353-8966-81E9C558190C}" dt="2022-12-03T12:43:03.736" v="98" actId="1076"/>
          <ac:spMkLst>
            <pc:docMk/>
            <pc:sldMk cId="0" sldId="321"/>
            <ac:spMk id="2" creationId="{412A34F8-A762-8C40-8AE0-865FADE5AD4F}"/>
          </ac:spMkLst>
        </pc:spChg>
        <pc:spChg chg="add mod">
          <ac:chgData name="尾嵜 成真" userId="dd95f81a979e9056" providerId="LiveId" clId="{4403B42C-96B3-4353-8966-81E9C558190C}" dt="2022-12-03T12:43:59.198" v="104" actId="207"/>
          <ac:spMkLst>
            <pc:docMk/>
            <pc:sldMk cId="0" sldId="321"/>
            <ac:spMk id="3" creationId="{381B9D8C-3094-7588-9DB6-C6CF9817092A}"/>
          </ac:spMkLst>
        </pc:spChg>
        <pc:spChg chg="add mod">
          <ac:chgData name="尾嵜 成真" userId="dd95f81a979e9056" providerId="LiveId" clId="{4403B42C-96B3-4353-8966-81E9C558190C}" dt="2022-12-01T15:19:26.339" v="19"/>
          <ac:spMkLst>
            <pc:docMk/>
            <pc:sldMk cId="0" sldId="321"/>
            <ac:spMk id="4" creationId="{63DDA6E9-21C8-28CC-E458-A4A6DA45E02A}"/>
          </ac:spMkLst>
        </pc:spChg>
        <pc:spChg chg="add mod">
          <ac:chgData name="尾嵜 成真" userId="dd95f81a979e9056" providerId="LiveId" clId="{4403B42C-96B3-4353-8966-81E9C558190C}" dt="2022-12-01T15:19:05.657" v="13" actId="2711"/>
          <ac:spMkLst>
            <pc:docMk/>
            <pc:sldMk cId="0" sldId="321"/>
            <ac:spMk id="5" creationId="{B6B1837C-F9A0-255A-E23D-0A20C6A1469A}"/>
          </ac:spMkLst>
        </pc:spChg>
        <pc:spChg chg="add mod">
          <ac:chgData name="尾嵜 成真" userId="dd95f81a979e9056" providerId="LiveId" clId="{4403B42C-96B3-4353-8966-81E9C558190C}" dt="2022-12-01T15:18:44.599" v="8" actId="21"/>
          <ac:spMkLst>
            <pc:docMk/>
            <pc:sldMk cId="0" sldId="321"/>
            <ac:spMk id="6" creationId="{39F7E4F2-6629-1EAF-ABD7-14130CDD1EA2}"/>
          </ac:spMkLst>
        </pc:spChg>
        <pc:spChg chg="add del mod">
          <ac:chgData name="尾嵜 成真" userId="dd95f81a979e9056" providerId="LiveId" clId="{4403B42C-96B3-4353-8966-81E9C558190C}" dt="2022-12-01T15:19:37.483" v="23"/>
          <ac:spMkLst>
            <pc:docMk/>
            <pc:sldMk cId="0" sldId="321"/>
            <ac:spMk id="7" creationId="{BAF5D147-8EE6-6B36-ABB6-63B9E8E77835}"/>
          </ac:spMkLst>
        </pc:spChg>
        <pc:spChg chg="add mod">
          <ac:chgData name="尾嵜 成真" userId="dd95f81a979e9056" providerId="LiveId" clId="{4403B42C-96B3-4353-8966-81E9C558190C}" dt="2022-12-03T12:43:34.955" v="100" actId="20577"/>
          <ac:spMkLst>
            <pc:docMk/>
            <pc:sldMk cId="0" sldId="321"/>
            <ac:spMk id="8" creationId="{65BFE56F-1766-502D-656A-9245C5355BE8}"/>
          </ac:spMkLst>
        </pc:spChg>
        <pc:spChg chg="add del mod">
          <ac:chgData name="尾嵜 成真" userId="dd95f81a979e9056" providerId="LiveId" clId="{4403B42C-96B3-4353-8966-81E9C558190C}" dt="2022-12-01T15:19:58.486" v="29" actId="478"/>
          <ac:spMkLst>
            <pc:docMk/>
            <pc:sldMk cId="0" sldId="321"/>
            <ac:spMk id="10" creationId="{BAC1570A-2BDD-8425-77FE-30C3248C6A57}"/>
          </ac:spMkLst>
        </pc:spChg>
        <pc:spChg chg="del mod">
          <ac:chgData name="尾嵜 成真" userId="dd95f81a979e9056" providerId="LiveId" clId="{4403B42C-96B3-4353-8966-81E9C558190C}" dt="2022-12-01T15:19:45.266" v="27" actId="478"/>
          <ac:spMkLst>
            <pc:docMk/>
            <pc:sldMk cId="0" sldId="321"/>
            <ac:spMk id="37" creationId="{00000000-0000-0000-0000-000000000000}"/>
          </ac:spMkLst>
        </pc:spChg>
      </pc:sldChg>
    </pc:docChg>
  </pc:docChgLst>
  <pc:docChgLst>
    <pc:chgData name="尾嵜 成真" userId="dd95f81a979e9056" providerId="LiveId" clId="{CDA21BDE-563E-44C9-826A-4ED92E3D6D3A}"/>
    <pc:docChg chg="undo redo custSel addSld delSld modSld sldOrd">
      <pc:chgData name="尾嵜 成真" userId="dd95f81a979e9056" providerId="LiveId" clId="{CDA21BDE-563E-44C9-826A-4ED92E3D6D3A}" dt="2023-01-08T08:03:21.952" v="9493"/>
      <pc:docMkLst>
        <pc:docMk/>
      </pc:docMkLst>
      <pc:sldChg chg="addSp delSp modSp mod">
        <pc:chgData name="尾嵜 成真" userId="dd95f81a979e9056" providerId="LiveId" clId="{CDA21BDE-563E-44C9-826A-4ED92E3D6D3A}" dt="2023-01-08T08:03:21.952" v="9493"/>
        <pc:sldMkLst>
          <pc:docMk/>
          <pc:sldMk cId="0" sldId="259"/>
        </pc:sldMkLst>
        <pc:spChg chg="mod">
          <ac:chgData name="尾嵜 成真" userId="dd95f81a979e9056" providerId="LiveId" clId="{CDA21BDE-563E-44C9-826A-4ED92E3D6D3A}" dt="2023-01-08T08:02:36.095" v="9471"/>
          <ac:spMkLst>
            <pc:docMk/>
            <pc:sldMk cId="0" sldId="259"/>
            <ac:spMk id="5" creationId="{FD830EDF-0AE0-07AC-3408-C14707F98F7C}"/>
          </ac:spMkLst>
        </pc:spChg>
        <pc:spChg chg="mod">
          <ac:chgData name="尾嵜 成真" userId="dd95f81a979e9056" providerId="LiveId" clId="{CDA21BDE-563E-44C9-826A-4ED92E3D6D3A}" dt="2023-01-08T08:02:36.095" v="9471"/>
          <ac:spMkLst>
            <pc:docMk/>
            <pc:sldMk cId="0" sldId="259"/>
            <ac:spMk id="6" creationId="{5E8DF250-E2E1-463A-1CFB-606AA0029019}"/>
          </ac:spMkLst>
        </pc:spChg>
        <pc:spChg chg="del">
          <ac:chgData name="尾嵜 成真" userId="dd95f81a979e9056" providerId="LiveId" clId="{CDA21BDE-563E-44C9-826A-4ED92E3D6D3A}" dt="2023-01-08T08:02:35.913" v="9470" actId="478"/>
          <ac:spMkLst>
            <pc:docMk/>
            <pc:sldMk cId="0" sldId="259"/>
            <ac:spMk id="7" creationId="{868586D0-495E-0042-21C8-6D9C53F32F5A}"/>
          </ac:spMkLst>
        </pc:spChg>
        <pc:spChg chg="mod">
          <ac:chgData name="尾嵜 成真" userId="dd95f81a979e9056" providerId="LiveId" clId="{CDA21BDE-563E-44C9-826A-4ED92E3D6D3A}" dt="2023-01-08T08:02:36.095" v="9471"/>
          <ac:spMkLst>
            <pc:docMk/>
            <pc:sldMk cId="0" sldId="259"/>
            <ac:spMk id="8" creationId="{E222909A-9036-F7D3-BE09-C025DCAE0646}"/>
          </ac:spMkLst>
        </pc:spChg>
        <pc:spChg chg="mod">
          <ac:chgData name="尾嵜 成真" userId="dd95f81a979e9056" providerId="LiveId" clId="{CDA21BDE-563E-44C9-826A-4ED92E3D6D3A}" dt="2023-01-08T08:02:36.095" v="9471"/>
          <ac:spMkLst>
            <pc:docMk/>
            <pc:sldMk cId="0" sldId="259"/>
            <ac:spMk id="10" creationId="{1672DA89-349C-8309-A511-350F09352493}"/>
          </ac:spMkLst>
        </pc:spChg>
        <pc:spChg chg="mod">
          <ac:chgData name="尾嵜 成真" userId="dd95f81a979e9056" providerId="LiveId" clId="{CDA21BDE-563E-44C9-826A-4ED92E3D6D3A}" dt="2023-01-08T08:02:36.095" v="9471"/>
          <ac:spMkLst>
            <pc:docMk/>
            <pc:sldMk cId="0" sldId="259"/>
            <ac:spMk id="11" creationId="{A46567DC-FCEE-BEBC-E1EF-A6D636BCEE40}"/>
          </ac:spMkLst>
        </pc:spChg>
        <pc:spChg chg="mod">
          <ac:chgData name="尾嵜 成真" userId="dd95f81a979e9056" providerId="LiveId" clId="{CDA21BDE-563E-44C9-826A-4ED92E3D6D3A}" dt="2023-01-08T08:02:36.095" v="9471"/>
          <ac:spMkLst>
            <pc:docMk/>
            <pc:sldMk cId="0" sldId="259"/>
            <ac:spMk id="13" creationId="{876820BD-90E4-79F3-3708-6452A8E8AB28}"/>
          </ac:spMkLst>
        </pc:spChg>
        <pc:spChg chg="mod">
          <ac:chgData name="尾嵜 成真" userId="dd95f81a979e9056" providerId="LiveId" clId="{CDA21BDE-563E-44C9-826A-4ED92E3D6D3A}" dt="2023-01-08T08:02:36.095" v="9471"/>
          <ac:spMkLst>
            <pc:docMk/>
            <pc:sldMk cId="0" sldId="259"/>
            <ac:spMk id="14" creationId="{84B8BDC7-3A1E-7358-7651-F75675669039}"/>
          </ac:spMkLst>
        </pc:spChg>
        <pc:spChg chg="mod">
          <ac:chgData name="尾嵜 成真" userId="dd95f81a979e9056" providerId="LiveId" clId="{CDA21BDE-563E-44C9-826A-4ED92E3D6D3A}" dt="2023-01-08T08:02:36.095" v="9471"/>
          <ac:spMkLst>
            <pc:docMk/>
            <pc:sldMk cId="0" sldId="259"/>
            <ac:spMk id="16" creationId="{28B2A99B-06B7-7194-14A2-260C9E93F2DD}"/>
          </ac:spMkLst>
        </pc:spChg>
        <pc:spChg chg="mod">
          <ac:chgData name="尾嵜 成真" userId="dd95f81a979e9056" providerId="LiveId" clId="{CDA21BDE-563E-44C9-826A-4ED92E3D6D3A}" dt="2023-01-08T08:02:36.095" v="9471"/>
          <ac:spMkLst>
            <pc:docMk/>
            <pc:sldMk cId="0" sldId="259"/>
            <ac:spMk id="17" creationId="{ADA89448-5159-F66C-80CE-8F46B466264C}"/>
          </ac:spMkLst>
        </pc:spChg>
        <pc:spChg chg="add mod">
          <ac:chgData name="尾嵜 成真" userId="dd95f81a979e9056" providerId="LiveId" clId="{CDA21BDE-563E-44C9-826A-4ED92E3D6D3A}" dt="2023-01-08T08:02:58.088" v="9480" actId="20577"/>
          <ac:spMkLst>
            <pc:docMk/>
            <pc:sldMk cId="0" sldId="259"/>
            <ac:spMk id="19" creationId="{C6CA1394-23CE-E914-905A-097451AC4BCF}"/>
          </ac:spMkLst>
        </pc:spChg>
        <pc:spChg chg="add mod">
          <ac:chgData name="尾嵜 成真" userId="dd95f81a979e9056" providerId="LiveId" clId="{CDA21BDE-563E-44C9-826A-4ED92E3D6D3A}" dt="2023-01-08T08:03:08.483" v="9487" actId="1076"/>
          <ac:spMkLst>
            <pc:docMk/>
            <pc:sldMk cId="0" sldId="259"/>
            <ac:spMk id="22" creationId="{6286828B-49EF-1DB2-95F8-A3227739ECEA}"/>
          </ac:spMkLst>
        </pc:spChg>
        <pc:spChg chg="add mod">
          <ac:chgData name="尾嵜 成真" userId="dd95f81a979e9056" providerId="LiveId" clId="{CDA21BDE-563E-44C9-826A-4ED92E3D6D3A}" dt="2023-01-08T08:03:21.952" v="9493"/>
          <ac:spMkLst>
            <pc:docMk/>
            <pc:sldMk cId="0" sldId="259"/>
            <ac:spMk id="23" creationId="{2E9F8BEE-54A9-4485-30DE-5BD610AD9383}"/>
          </ac:spMkLst>
        </pc:spChg>
        <pc:spChg chg="mod">
          <ac:chgData name="尾嵜 成真" userId="dd95f81a979e9056" providerId="LiveId" clId="{CDA21BDE-563E-44C9-826A-4ED92E3D6D3A}" dt="2023-01-08T08:02:20.162" v="9469" actId="1076"/>
          <ac:spMkLst>
            <pc:docMk/>
            <pc:sldMk cId="0" sldId="259"/>
            <ac:spMk id="27" creationId="{00000000-0000-0000-0000-000000000000}"/>
          </ac:spMkLst>
        </pc:spChg>
        <pc:grpChg chg="del">
          <ac:chgData name="尾嵜 成真" userId="dd95f81a979e9056" providerId="LiveId" clId="{CDA21BDE-563E-44C9-826A-4ED92E3D6D3A}" dt="2023-01-08T08:02:35.913" v="9470" actId="478"/>
          <ac:grpSpMkLst>
            <pc:docMk/>
            <pc:sldMk cId="0" sldId="259"/>
            <ac:grpSpMk id="2" creationId="{F3E18761-6F4D-4A56-A95B-FE9E51163FF2}"/>
          </ac:grpSpMkLst>
        </pc:grpChg>
        <pc:grpChg chg="del">
          <ac:chgData name="尾嵜 成真" userId="dd95f81a979e9056" providerId="LiveId" clId="{CDA21BDE-563E-44C9-826A-4ED92E3D6D3A}" dt="2023-01-08T08:02:35.913" v="9470" actId="478"/>
          <ac:grpSpMkLst>
            <pc:docMk/>
            <pc:sldMk cId="0" sldId="259"/>
            <ac:grpSpMk id="3" creationId="{28D86D72-E7AD-4CA2-BA44-25225DE74CDA}"/>
          </ac:grpSpMkLst>
        </pc:grpChg>
        <pc:grpChg chg="add mod">
          <ac:chgData name="尾嵜 成真" userId="dd95f81a979e9056" providerId="LiveId" clId="{CDA21BDE-563E-44C9-826A-4ED92E3D6D3A}" dt="2023-01-08T08:02:43.337" v="9472" actId="1076"/>
          <ac:grpSpMkLst>
            <pc:docMk/>
            <pc:sldMk cId="0" sldId="259"/>
            <ac:grpSpMk id="4" creationId="{D878DFA1-E3C6-85BD-E041-0F46C006721D}"/>
          </ac:grpSpMkLst>
        </pc:grpChg>
        <pc:grpChg chg="add mod">
          <ac:chgData name="尾嵜 成真" userId="dd95f81a979e9056" providerId="LiveId" clId="{CDA21BDE-563E-44C9-826A-4ED92E3D6D3A}" dt="2023-01-08T08:02:43.337" v="9472" actId="1076"/>
          <ac:grpSpMkLst>
            <pc:docMk/>
            <pc:sldMk cId="0" sldId="259"/>
            <ac:grpSpMk id="9" creationId="{EF7ADAA6-09FB-2358-E4FC-1C2B2AF8D65E}"/>
          </ac:grpSpMkLst>
        </pc:grpChg>
        <pc:grpChg chg="add mod">
          <ac:chgData name="尾嵜 成真" userId="dd95f81a979e9056" providerId="LiveId" clId="{CDA21BDE-563E-44C9-826A-4ED92E3D6D3A}" dt="2023-01-08T08:02:43.337" v="9472" actId="1076"/>
          <ac:grpSpMkLst>
            <pc:docMk/>
            <pc:sldMk cId="0" sldId="259"/>
            <ac:grpSpMk id="12" creationId="{7932C5DD-8842-00F0-E891-D564ACEDE896}"/>
          </ac:grpSpMkLst>
        </pc:grpChg>
        <pc:grpChg chg="add mod">
          <ac:chgData name="尾嵜 成真" userId="dd95f81a979e9056" providerId="LiveId" clId="{CDA21BDE-563E-44C9-826A-4ED92E3D6D3A}" dt="2023-01-08T08:02:43.337" v="9472" actId="1076"/>
          <ac:grpSpMkLst>
            <pc:docMk/>
            <pc:sldMk cId="0" sldId="259"/>
            <ac:grpSpMk id="15" creationId="{ABF64C8C-9B4C-9D21-9AF5-4477981CD304}"/>
          </ac:grpSpMkLst>
        </pc:grpChg>
      </pc:sldChg>
      <pc:sldChg chg="modSp mod">
        <pc:chgData name="尾嵜 成真" userId="dd95f81a979e9056" providerId="LiveId" clId="{CDA21BDE-563E-44C9-826A-4ED92E3D6D3A}" dt="2023-01-04T12:18:43.619" v="19" actId="1076"/>
        <pc:sldMkLst>
          <pc:docMk/>
          <pc:sldMk cId="0" sldId="293"/>
        </pc:sldMkLst>
        <pc:spChg chg="mod">
          <ac:chgData name="尾嵜 成真" userId="dd95f81a979e9056" providerId="LiveId" clId="{CDA21BDE-563E-44C9-826A-4ED92E3D6D3A}" dt="2023-01-04T12:18:43.619" v="19" actId="1076"/>
          <ac:spMkLst>
            <pc:docMk/>
            <pc:sldMk cId="0" sldId="293"/>
            <ac:spMk id="7" creationId="{00000000-0000-0000-0000-000000000000}"/>
          </ac:spMkLst>
        </pc:spChg>
      </pc:sldChg>
      <pc:sldChg chg="addSp delSp modSp mod">
        <pc:chgData name="尾嵜 成真" userId="dd95f81a979e9056" providerId="LiveId" clId="{CDA21BDE-563E-44C9-826A-4ED92E3D6D3A}" dt="2023-01-04T15:17:25.011" v="1104" actId="14100"/>
        <pc:sldMkLst>
          <pc:docMk/>
          <pc:sldMk cId="4190097553" sldId="303"/>
        </pc:sldMkLst>
        <pc:spChg chg="add del mod">
          <ac:chgData name="尾嵜 成真" userId="dd95f81a979e9056" providerId="LiveId" clId="{CDA21BDE-563E-44C9-826A-4ED92E3D6D3A}" dt="2023-01-04T14:41:56.165" v="396" actId="21"/>
          <ac:spMkLst>
            <pc:docMk/>
            <pc:sldMk cId="4190097553" sldId="303"/>
            <ac:spMk id="7" creationId="{1DAD7CB3-6707-B178-07F9-CF9C063BCEBE}"/>
          </ac:spMkLst>
        </pc:spChg>
        <pc:spChg chg="add del mod">
          <ac:chgData name="尾嵜 成真" userId="dd95f81a979e9056" providerId="LiveId" clId="{CDA21BDE-563E-44C9-826A-4ED92E3D6D3A}" dt="2023-01-04T14:42:36.162" v="406" actId="21"/>
          <ac:spMkLst>
            <pc:docMk/>
            <pc:sldMk cId="4190097553" sldId="303"/>
            <ac:spMk id="10" creationId="{DD038A8F-615D-0E77-D277-A2AFF967B0D7}"/>
          </ac:spMkLst>
        </pc:spChg>
        <pc:spChg chg="mod">
          <ac:chgData name="尾嵜 成真" userId="dd95f81a979e9056" providerId="LiveId" clId="{CDA21BDE-563E-44C9-826A-4ED92E3D6D3A}" dt="2023-01-04T14:58:38.327" v="571" actId="1076"/>
          <ac:spMkLst>
            <pc:docMk/>
            <pc:sldMk cId="4190097553" sldId="303"/>
            <ac:spMk id="11" creationId="{8F4012D2-E45B-57FF-3B8C-E8092847CB68}"/>
          </ac:spMkLst>
        </pc:spChg>
        <pc:spChg chg="add del mod">
          <ac:chgData name="尾嵜 成真" userId="dd95f81a979e9056" providerId="LiveId" clId="{CDA21BDE-563E-44C9-826A-4ED92E3D6D3A}" dt="2023-01-04T14:46:21.159" v="417" actId="21"/>
          <ac:spMkLst>
            <pc:docMk/>
            <pc:sldMk cId="4190097553" sldId="303"/>
            <ac:spMk id="15" creationId="{4DDEEC26-53E6-3D8F-8587-F591B5E52D20}"/>
          </ac:spMkLst>
        </pc:spChg>
        <pc:spChg chg="add del mod">
          <ac:chgData name="尾嵜 成真" userId="dd95f81a979e9056" providerId="LiveId" clId="{CDA21BDE-563E-44C9-826A-4ED92E3D6D3A}" dt="2023-01-04T14:57:33.928" v="558" actId="21"/>
          <ac:spMkLst>
            <pc:docMk/>
            <pc:sldMk cId="4190097553" sldId="303"/>
            <ac:spMk id="18" creationId="{C2CA49C6-90E0-3D92-49D2-125487BBC082}"/>
          </ac:spMkLst>
        </pc:spChg>
        <pc:spChg chg="add del mod">
          <ac:chgData name="尾嵜 成真" userId="dd95f81a979e9056" providerId="LiveId" clId="{CDA21BDE-563E-44C9-826A-4ED92E3D6D3A}" dt="2023-01-04T14:58:44.328" v="572" actId="21"/>
          <ac:spMkLst>
            <pc:docMk/>
            <pc:sldMk cId="4190097553" sldId="303"/>
            <ac:spMk id="21" creationId="{7F9B698E-A140-7553-C696-4481E681F4BB}"/>
          </ac:spMkLst>
        </pc:spChg>
        <pc:spChg chg="mod">
          <ac:chgData name="尾嵜 成真" userId="dd95f81a979e9056" providerId="LiveId" clId="{CDA21BDE-563E-44C9-826A-4ED92E3D6D3A}" dt="2023-01-04T15:17:25.011" v="1104" actId="14100"/>
          <ac:spMkLst>
            <pc:docMk/>
            <pc:sldMk cId="4190097553" sldId="303"/>
            <ac:spMk id="22" creationId="{130837D4-140A-1DB8-3B90-658860BB5C5B}"/>
          </ac:spMkLst>
        </pc:spChg>
        <pc:spChg chg="add mod">
          <ac:chgData name="尾嵜 成真" userId="dd95f81a979e9056" providerId="LiveId" clId="{CDA21BDE-563E-44C9-826A-4ED92E3D6D3A}" dt="2023-01-04T14:58:50.376" v="574" actId="1076"/>
          <ac:spMkLst>
            <pc:docMk/>
            <pc:sldMk cId="4190097553" sldId="303"/>
            <ac:spMk id="25" creationId="{6AD23C59-3008-CD1A-E4B5-28FCCA95819E}"/>
          </ac:spMkLst>
        </pc:spChg>
        <pc:spChg chg="mod">
          <ac:chgData name="尾嵜 成真" userId="dd95f81a979e9056" providerId="LiveId" clId="{CDA21BDE-563E-44C9-826A-4ED92E3D6D3A}" dt="2023-01-04T14:40:28.676" v="386"/>
          <ac:spMkLst>
            <pc:docMk/>
            <pc:sldMk cId="4190097553" sldId="303"/>
            <ac:spMk id="26" creationId="{4C6CF6C6-84B1-9D0E-1D23-344066B0F396}"/>
          </ac:spMkLst>
        </pc:spChg>
        <pc:spChg chg="del mod">
          <ac:chgData name="尾嵜 成真" userId="dd95f81a979e9056" providerId="LiveId" clId="{CDA21BDE-563E-44C9-826A-4ED92E3D6D3A}" dt="2023-01-04T14:40:07.816" v="378" actId="21"/>
          <ac:spMkLst>
            <pc:docMk/>
            <pc:sldMk cId="4190097553" sldId="303"/>
            <ac:spMk id="28" creationId="{C265F40D-3F25-6778-A99F-C0FFAD5908E8}"/>
          </ac:spMkLst>
        </pc:spChg>
        <pc:picChg chg="add del mod">
          <ac:chgData name="尾嵜 成真" userId="dd95f81a979e9056" providerId="LiveId" clId="{CDA21BDE-563E-44C9-826A-4ED92E3D6D3A}" dt="2023-01-04T14:39:24.599" v="368" actId="478"/>
          <ac:picMkLst>
            <pc:docMk/>
            <pc:sldMk cId="4190097553" sldId="303"/>
            <ac:picMk id="3" creationId="{5F61E938-1CB2-5D4B-87E2-A4428859F370}"/>
          </ac:picMkLst>
        </pc:picChg>
        <pc:picChg chg="add del mod">
          <ac:chgData name="尾嵜 成真" userId="dd95f81a979e9056" providerId="LiveId" clId="{CDA21BDE-563E-44C9-826A-4ED92E3D6D3A}" dt="2023-01-04T14:41:34.353" v="387" actId="478"/>
          <ac:picMkLst>
            <pc:docMk/>
            <pc:sldMk cId="4190097553" sldId="303"/>
            <ac:picMk id="5" creationId="{83B4A0B9-E0A0-BC06-0733-902457139BA1}"/>
          </ac:picMkLst>
        </pc:picChg>
        <pc:picChg chg="del">
          <ac:chgData name="尾嵜 成真" userId="dd95f81a979e9056" providerId="LiveId" clId="{CDA21BDE-563E-44C9-826A-4ED92E3D6D3A}" dt="2023-01-04T14:33:43.772" v="20" actId="478"/>
          <ac:picMkLst>
            <pc:docMk/>
            <pc:sldMk cId="4190097553" sldId="303"/>
            <ac:picMk id="6" creationId="{A19635C5-D727-342D-DCAB-A69665FCF2FC}"/>
          </ac:picMkLst>
        </pc:picChg>
        <pc:picChg chg="add del mod">
          <ac:chgData name="尾嵜 成真" userId="dd95f81a979e9056" providerId="LiveId" clId="{CDA21BDE-563E-44C9-826A-4ED92E3D6D3A}" dt="2023-01-04T14:42:19.527" v="399" actId="478"/>
          <ac:picMkLst>
            <pc:docMk/>
            <pc:sldMk cId="4190097553" sldId="303"/>
            <ac:picMk id="9" creationId="{E8641E0F-AC24-92D7-1C24-D8EE51F1A343}"/>
          </ac:picMkLst>
        </pc:picChg>
        <pc:picChg chg="add del mod">
          <ac:chgData name="尾嵜 成真" userId="dd95f81a979e9056" providerId="LiveId" clId="{CDA21BDE-563E-44C9-826A-4ED92E3D6D3A}" dt="2023-01-04T14:46:01.872" v="409" actId="478"/>
          <ac:picMkLst>
            <pc:docMk/>
            <pc:sldMk cId="4190097553" sldId="303"/>
            <ac:picMk id="14" creationId="{00757E79-E267-7C8F-C8B8-68A6D7A13B64}"/>
          </ac:picMkLst>
        </pc:picChg>
        <pc:picChg chg="add del mod">
          <ac:chgData name="尾嵜 成真" userId="dd95f81a979e9056" providerId="LiveId" clId="{CDA21BDE-563E-44C9-826A-4ED92E3D6D3A}" dt="2023-01-04T14:57:15.829" v="552" actId="478"/>
          <ac:picMkLst>
            <pc:docMk/>
            <pc:sldMk cId="4190097553" sldId="303"/>
            <ac:picMk id="17" creationId="{9ADC44DE-BCA8-CDC5-D6E2-930D690B6BF3}"/>
          </ac:picMkLst>
        </pc:picChg>
        <pc:picChg chg="add del mod">
          <ac:chgData name="尾嵜 成真" userId="dd95f81a979e9056" providerId="LiveId" clId="{CDA21BDE-563E-44C9-826A-4ED92E3D6D3A}" dt="2023-01-04T14:58:14.949" v="561" actId="478"/>
          <ac:picMkLst>
            <pc:docMk/>
            <pc:sldMk cId="4190097553" sldId="303"/>
            <ac:picMk id="20" creationId="{8305A078-DF1F-ABC6-6C31-4E309BE391D9}"/>
          </ac:picMkLst>
        </pc:picChg>
        <pc:picChg chg="add mod">
          <ac:chgData name="尾嵜 成真" userId="dd95f81a979e9056" providerId="LiveId" clId="{CDA21BDE-563E-44C9-826A-4ED92E3D6D3A}" dt="2023-01-04T14:58:35.815" v="569" actId="1076"/>
          <ac:picMkLst>
            <pc:docMk/>
            <pc:sldMk cId="4190097553" sldId="303"/>
            <ac:picMk id="24" creationId="{75A56AED-8FCB-1181-6716-DED43235156D}"/>
          </ac:picMkLst>
        </pc:picChg>
      </pc:sldChg>
      <pc:sldChg chg="delSp modSp mod">
        <pc:chgData name="尾嵜 成真" userId="dd95f81a979e9056" providerId="LiveId" clId="{CDA21BDE-563E-44C9-826A-4ED92E3D6D3A}" dt="2023-01-04T15:16:58.538" v="1103" actId="1076"/>
        <pc:sldMkLst>
          <pc:docMk/>
          <pc:sldMk cId="1793902739" sldId="305"/>
        </pc:sldMkLst>
        <pc:spChg chg="mod">
          <ac:chgData name="尾嵜 成真" userId="dd95f81a979e9056" providerId="LiveId" clId="{CDA21BDE-563E-44C9-826A-4ED92E3D6D3A}" dt="2023-01-04T14:49:37.225" v="440" actId="21"/>
          <ac:spMkLst>
            <pc:docMk/>
            <pc:sldMk cId="1793902739" sldId="305"/>
            <ac:spMk id="10" creationId="{4C8D8093-D708-E46A-39FD-79BFCCF8875B}"/>
          </ac:spMkLst>
        </pc:spChg>
        <pc:graphicFrameChg chg="del mod">
          <ac:chgData name="尾嵜 成真" userId="dd95f81a979e9056" providerId="LiveId" clId="{CDA21BDE-563E-44C9-826A-4ED92E3D6D3A}" dt="2023-01-04T14:50:05" v="447" actId="21"/>
          <ac:graphicFrameMkLst>
            <pc:docMk/>
            <pc:sldMk cId="1793902739" sldId="305"/>
            <ac:graphicFrameMk id="2" creationId="{7B87186C-A8B4-ED74-004E-2B74DDD0A081}"/>
          </ac:graphicFrameMkLst>
        </pc:graphicFrameChg>
        <pc:graphicFrameChg chg="mod modGraphic">
          <ac:chgData name="尾嵜 成真" userId="dd95f81a979e9056" providerId="LiveId" clId="{CDA21BDE-563E-44C9-826A-4ED92E3D6D3A}" dt="2023-01-04T14:54:39.855" v="547" actId="207"/>
          <ac:graphicFrameMkLst>
            <pc:docMk/>
            <pc:sldMk cId="1793902739" sldId="305"/>
            <ac:graphicFrameMk id="31" creationId="{48DC726C-6E54-B2D0-3B8B-B4BA03014533}"/>
          </ac:graphicFrameMkLst>
        </pc:graphicFrameChg>
        <pc:graphicFrameChg chg="mod">
          <ac:chgData name="尾嵜 成真" userId="dd95f81a979e9056" providerId="LiveId" clId="{CDA21BDE-563E-44C9-826A-4ED92E3D6D3A}" dt="2023-01-04T15:16:58.538" v="1103" actId="1076"/>
          <ac:graphicFrameMkLst>
            <pc:docMk/>
            <pc:sldMk cId="1793902739" sldId="305"/>
            <ac:graphicFrameMk id="32" creationId="{09633478-8EA1-EC49-9A21-449910C52C1D}"/>
          </ac:graphicFrameMkLst>
        </pc:graphicFrameChg>
      </pc:sldChg>
      <pc:sldChg chg="addSp delSp modSp mod">
        <pc:chgData name="尾嵜 成真" userId="dd95f81a979e9056" providerId="LiveId" clId="{CDA21BDE-563E-44C9-826A-4ED92E3D6D3A}" dt="2023-01-04T14:59:25.102" v="576" actId="20577"/>
        <pc:sldMkLst>
          <pc:docMk/>
          <pc:sldMk cId="3198427016" sldId="306"/>
        </pc:sldMkLst>
        <pc:spChg chg="mod">
          <ac:chgData name="尾嵜 成真" userId="dd95f81a979e9056" providerId="LiveId" clId="{CDA21BDE-563E-44C9-826A-4ED92E3D6D3A}" dt="2023-01-04T14:51:15.400" v="466" actId="20577"/>
          <ac:spMkLst>
            <pc:docMk/>
            <pc:sldMk cId="3198427016" sldId="306"/>
            <ac:spMk id="10" creationId="{4C8D8093-D708-E46A-39FD-79BFCCF8875B}"/>
          </ac:spMkLst>
        </pc:spChg>
        <pc:graphicFrameChg chg="mod modGraphic">
          <ac:chgData name="尾嵜 成真" userId="dd95f81a979e9056" providerId="LiveId" clId="{CDA21BDE-563E-44C9-826A-4ED92E3D6D3A}" dt="2023-01-04T14:54:46.908" v="548" actId="207"/>
          <ac:graphicFrameMkLst>
            <pc:docMk/>
            <pc:sldMk cId="3198427016" sldId="306"/>
            <ac:graphicFrameMk id="2" creationId="{4A46E109-EF54-CBF0-8FCA-158AEC5AE535}"/>
          </ac:graphicFrameMkLst>
        </pc:graphicFrameChg>
        <pc:graphicFrameChg chg="del mod">
          <ac:chgData name="尾嵜 成真" userId="dd95f81a979e9056" providerId="LiveId" clId="{CDA21BDE-563E-44C9-826A-4ED92E3D6D3A}" dt="2023-01-04T14:52:01.781" v="476" actId="478"/>
          <ac:graphicFrameMkLst>
            <pc:docMk/>
            <pc:sldMk cId="3198427016" sldId="306"/>
            <ac:graphicFrameMk id="3" creationId="{31FFB8B3-1018-C2FE-AB2D-7D3A20AEB7E6}"/>
          </ac:graphicFrameMkLst>
        </pc:graphicFrameChg>
        <pc:graphicFrameChg chg="mod modGraphic">
          <ac:chgData name="尾嵜 成真" userId="dd95f81a979e9056" providerId="LiveId" clId="{CDA21BDE-563E-44C9-826A-4ED92E3D6D3A}" dt="2023-01-04T14:55:00.794" v="550" actId="207"/>
          <ac:graphicFrameMkLst>
            <pc:docMk/>
            <pc:sldMk cId="3198427016" sldId="306"/>
            <ac:graphicFrameMk id="4" creationId="{F9B8FF01-FAF6-78EA-838F-9757583E8040}"/>
          </ac:graphicFrameMkLst>
        </pc:graphicFrameChg>
        <pc:graphicFrameChg chg="add mod modGraphic">
          <ac:chgData name="尾嵜 成真" userId="dd95f81a979e9056" providerId="LiveId" clId="{CDA21BDE-563E-44C9-826A-4ED92E3D6D3A}" dt="2023-01-04T14:59:25.102" v="576" actId="20577"/>
          <ac:graphicFrameMkLst>
            <pc:docMk/>
            <pc:sldMk cId="3198427016" sldId="306"/>
            <ac:graphicFrameMk id="5" creationId="{BD37686A-DCE8-BE18-07EE-C87BAC7B8406}"/>
          </ac:graphicFrameMkLst>
        </pc:graphicFrameChg>
        <pc:graphicFrameChg chg="del mod">
          <ac:chgData name="尾嵜 成真" userId="dd95f81a979e9056" providerId="LiveId" clId="{CDA21BDE-563E-44C9-826A-4ED92E3D6D3A}" dt="2023-01-04T14:52:02.661" v="477" actId="478"/>
          <ac:graphicFrameMkLst>
            <pc:docMk/>
            <pc:sldMk cId="3198427016" sldId="306"/>
            <ac:graphicFrameMk id="6" creationId="{85F9FFB5-5C2B-1879-05B7-483F748F6536}"/>
          </ac:graphicFrameMkLst>
        </pc:graphicFrameChg>
      </pc:sldChg>
      <pc:sldChg chg="addSp delSp modSp mod">
        <pc:chgData name="尾嵜 成真" userId="dd95f81a979e9056" providerId="LiveId" clId="{CDA21BDE-563E-44C9-826A-4ED92E3D6D3A}" dt="2023-01-05T15:24:24.427" v="2717" actId="20577"/>
        <pc:sldMkLst>
          <pc:docMk/>
          <pc:sldMk cId="2225451864" sldId="307"/>
        </pc:sldMkLst>
        <pc:spChg chg="del">
          <ac:chgData name="尾嵜 成真" userId="dd95f81a979e9056" providerId="LiveId" clId="{CDA21BDE-563E-44C9-826A-4ED92E3D6D3A}" dt="2023-01-05T09:25:06.613" v="1361" actId="478"/>
          <ac:spMkLst>
            <pc:docMk/>
            <pc:sldMk cId="2225451864" sldId="307"/>
            <ac:spMk id="4" creationId="{93197517-03A4-B20D-CF2A-660A8A1E510B}"/>
          </ac:spMkLst>
        </pc:spChg>
        <pc:spChg chg="add del mod">
          <ac:chgData name="尾嵜 成真" userId="dd95f81a979e9056" providerId="LiveId" clId="{CDA21BDE-563E-44C9-826A-4ED92E3D6D3A}" dt="2023-01-05T09:36:52.334" v="1440" actId="478"/>
          <ac:spMkLst>
            <pc:docMk/>
            <pc:sldMk cId="2225451864" sldId="307"/>
            <ac:spMk id="6" creationId="{4BEE6E87-FB95-6A9D-2935-6DF35BA37164}"/>
          </ac:spMkLst>
        </pc:spChg>
        <pc:spChg chg="del">
          <ac:chgData name="尾嵜 成真" userId="dd95f81a979e9056" providerId="LiveId" clId="{CDA21BDE-563E-44C9-826A-4ED92E3D6D3A}" dt="2023-01-05T09:25:06.613" v="1361" actId="478"/>
          <ac:spMkLst>
            <pc:docMk/>
            <pc:sldMk cId="2225451864" sldId="307"/>
            <ac:spMk id="7" creationId="{DC6D6A75-97F3-F980-9BE2-C9A4AB599422}"/>
          </ac:spMkLst>
        </pc:spChg>
        <pc:spChg chg="add del mod">
          <ac:chgData name="尾嵜 成真" userId="dd95f81a979e9056" providerId="LiveId" clId="{CDA21BDE-563E-44C9-826A-4ED92E3D6D3A}" dt="2023-01-05T09:37:11.347" v="1442" actId="21"/>
          <ac:spMkLst>
            <pc:docMk/>
            <pc:sldMk cId="2225451864" sldId="307"/>
            <ac:spMk id="8" creationId="{2898CE9B-09CF-23F2-4C6D-4432F24024F4}"/>
          </ac:spMkLst>
        </pc:spChg>
        <pc:spChg chg="mod">
          <ac:chgData name="尾嵜 成真" userId="dd95f81a979e9056" providerId="LiveId" clId="{CDA21BDE-563E-44C9-826A-4ED92E3D6D3A}" dt="2023-01-05T15:19:27.166" v="2673" actId="113"/>
          <ac:spMkLst>
            <pc:docMk/>
            <pc:sldMk cId="2225451864" sldId="307"/>
            <ac:spMk id="10" creationId="{4C8D8093-D708-E46A-39FD-79BFCCF8875B}"/>
          </ac:spMkLst>
        </pc:spChg>
        <pc:spChg chg="add mod">
          <ac:chgData name="尾嵜 成真" userId="dd95f81a979e9056" providerId="LiveId" clId="{CDA21BDE-563E-44C9-826A-4ED92E3D6D3A}" dt="2023-01-05T15:24:08.640" v="2704" actId="1076"/>
          <ac:spMkLst>
            <pc:docMk/>
            <pc:sldMk cId="2225451864" sldId="307"/>
            <ac:spMk id="15" creationId="{DEC3B5E4-274A-C993-C17C-0CA7C7012A4F}"/>
          </ac:spMkLst>
        </pc:spChg>
        <pc:spChg chg="add mod">
          <ac:chgData name="尾嵜 成真" userId="dd95f81a979e9056" providerId="LiveId" clId="{CDA21BDE-563E-44C9-826A-4ED92E3D6D3A}" dt="2023-01-05T15:24:08.640" v="2704" actId="1076"/>
          <ac:spMkLst>
            <pc:docMk/>
            <pc:sldMk cId="2225451864" sldId="307"/>
            <ac:spMk id="18" creationId="{3AB6F5ED-E908-DE64-E150-B404D6EB3693}"/>
          </ac:spMkLst>
        </pc:spChg>
        <pc:spChg chg="add del mod">
          <ac:chgData name="尾嵜 成真" userId="dd95f81a979e9056" providerId="LiveId" clId="{CDA21BDE-563E-44C9-826A-4ED92E3D6D3A}" dt="2023-01-05T09:45:44.725" v="1652" actId="478"/>
          <ac:spMkLst>
            <pc:docMk/>
            <pc:sldMk cId="2225451864" sldId="307"/>
            <ac:spMk id="22" creationId="{CCE6C752-88EB-B37A-9807-DFADA32BAD47}"/>
          </ac:spMkLst>
        </pc:spChg>
        <pc:spChg chg="add del mod">
          <ac:chgData name="尾嵜 成真" userId="dd95f81a979e9056" providerId="LiveId" clId="{CDA21BDE-563E-44C9-826A-4ED92E3D6D3A}" dt="2023-01-05T09:45:47.860" v="1653" actId="478"/>
          <ac:spMkLst>
            <pc:docMk/>
            <pc:sldMk cId="2225451864" sldId="307"/>
            <ac:spMk id="23" creationId="{87427FD9-FCCD-D6F8-218B-A12E630F83C8}"/>
          </ac:spMkLst>
        </pc:spChg>
        <pc:spChg chg="add mod">
          <ac:chgData name="尾嵜 成真" userId="dd95f81a979e9056" providerId="LiveId" clId="{CDA21BDE-563E-44C9-826A-4ED92E3D6D3A}" dt="2023-01-05T15:24:08.640" v="2704" actId="1076"/>
          <ac:spMkLst>
            <pc:docMk/>
            <pc:sldMk cId="2225451864" sldId="307"/>
            <ac:spMk id="25" creationId="{F9BE642C-7639-1304-DB57-7016DCD55BB7}"/>
          </ac:spMkLst>
        </pc:spChg>
        <pc:spChg chg="add mod">
          <ac:chgData name="尾嵜 成真" userId="dd95f81a979e9056" providerId="LiveId" clId="{CDA21BDE-563E-44C9-826A-4ED92E3D6D3A}" dt="2023-01-05T15:24:08.640" v="2704" actId="1076"/>
          <ac:spMkLst>
            <pc:docMk/>
            <pc:sldMk cId="2225451864" sldId="307"/>
            <ac:spMk id="26" creationId="{C3ACD9B5-3158-A77D-5649-565BEF9502BA}"/>
          </ac:spMkLst>
        </pc:spChg>
        <pc:spChg chg="add mod">
          <ac:chgData name="尾嵜 成真" userId="dd95f81a979e9056" providerId="LiveId" clId="{CDA21BDE-563E-44C9-826A-4ED92E3D6D3A}" dt="2023-01-05T15:24:08.640" v="2704" actId="1076"/>
          <ac:spMkLst>
            <pc:docMk/>
            <pc:sldMk cId="2225451864" sldId="307"/>
            <ac:spMk id="27" creationId="{46F68E5E-84BE-8BB3-AB88-491F40EA702B}"/>
          </ac:spMkLst>
        </pc:spChg>
        <pc:spChg chg="mod">
          <ac:chgData name="尾嵜 成真" userId="dd95f81a979e9056" providerId="LiveId" clId="{CDA21BDE-563E-44C9-826A-4ED92E3D6D3A}" dt="2023-01-04T15:25:45.915" v="1185" actId="20577"/>
          <ac:spMkLst>
            <pc:docMk/>
            <pc:sldMk cId="2225451864" sldId="307"/>
            <ac:spMk id="28" creationId="{B0F217A8-646C-15BA-6733-F4B0F1014565}"/>
          </ac:spMkLst>
        </pc:spChg>
        <pc:spChg chg="mod">
          <ac:chgData name="尾嵜 成真" userId="dd95f81a979e9056" providerId="LiveId" clId="{CDA21BDE-563E-44C9-826A-4ED92E3D6D3A}" dt="2023-01-05T09:25:22.507" v="1372" actId="20577"/>
          <ac:spMkLst>
            <pc:docMk/>
            <pc:sldMk cId="2225451864" sldId="307"/>
            <ac:spMk id="29" creationId="{A17934AB-FCC8-3776-1635-6E61D9A7D43B}"/>
          </ac:spMkLst>
        </pc:spChg>
        <pc:spChg chg="add mod">
          <ac:chgData name="尾嵜 成真" userId="dd95f81a979e9056" providerId="LiveId" clId="{CDA21BDE-563E-44C9-826A-4ED92E3D6D3A}" dt="2023-01-05T15:24:08.640" v="2704" actId="1076"/>
          <ac:spMkLst>
            <pc:docMk/>
            <pc:sldMk cId="2225451864" sldId="307"/>
            <ac:spMk id="31" creationId="{29E73B99-74F3-E133-5B67-1ED0377319DC}"/>
          </ac:spMkLst>
        </pc:spChg>
        <pc:spChg chg="add mod">
          <ac:chgData name="尾嵜 成真" userId="dd95f81a979e9056" providerId="LiveId" clId="{CDA21BDE-563E-44C9-826A-4ED92E3D6D3A}" dt="2023-01-05T15:24:08.640" v="2704" actId="1076"/>
          <ac:spMkLst>
            <pc:docMk/>
            <pc:sldMk cId="2225451864" sldId="307"/>
            <ac:spMk id="32" creationId="{D2C3250E-7320-4392-254A-DCF14C8A61E1}"/>
          </ac:spMkLst>
        </pc:spChg>
        <pc:spChg chg="add mod">
          <ac:chgData name="尾嵜 成真" userId="dd95f81a979e9056" providerId="LiveId" clId="{CDA21BDE-563E-44C9-826A-4ED92E3D6D3A}" dt="2023-01-05T15:24:08.640" v="2704" actId="1076"/>
          <ac:spMkLst>
            <pc:docMk/>
            <pc:sldMk cId="2225451864" sldId="307"/>
            <ac:spMk id="33" creationId="{365968AE-10FD-5841-FCE2-3A7D3DD0AA12}"/>
          </ac:spMkLst>
        </pc:spChg>
        <pc:spChg chg="add mod">
          <ac:chgData name="尾嵜 成真" userId="dd95f81a979e9056" providerId="LiveId" clId="{CDA21BDE-563E-44C9-826A-4ED92E3D6D3A}" dt="2023-01-05T15:24:24.427" v="2717" actId="20577"/>
          <ac:spMkLst>
            <pc:docMk/>
            <pc:sldMk cId="2225451864" sldId="307"/>
            <ac:spMk id="35" creationId="{98B349DC-1F46-B5D4-ECBB-615EF45330F3}"/>
          </ac:spMkLst>
        </pc:spChg>
        <pc:picChg chg="add del mod">
          <ac:chgData name="尾嵜 成真" userId="dd95f81a979e9056" providerId="LiveId" clId="{CDA21BDE-563E-44C9-826A-4ED92E3D6D3A}" dt="2023-01-05T09:35:25.824" v="1433" actId="478"/>
          <ac:picMkLst>
            <pc:docMk/>
            <pc:sldMk cId="2225451864" sldId="307"/>
            <ac:picMk id="2" creationId="{2591FE62-80F0-D573-140C-752C4F36879E}"/>
          </ac:picMkLst>
        </pc:picChg>
        <pc:picChg chg="add del mod">
          <ac:chgData name="尾嵜 成真" userId="dd95f81a979e9056" providerId="LiveId" clId="{CDA21BDE-563E-44C9-826A-4ED92E3D6D3A}" dt="2023-01-05T09:37:11.347" v="1442" actId="21"/>
          <ac:picMkLst>
            <pc:docMk/>
            <pc:sldMk cId="2225451864" sldId="307"/>
            <ac:picMk id="3" creationId="{606325E6-8F2A-C4E7-C585-C789CC57C92C}"/>
          </ac:picMkLst>
        </pc:picChg>
        <pc:picChg chg="add del mod">
          <ac:chgData name="尾嵜 成真" userId="dd95f81a979e9056" providerId="LiveId" clId="{CDA21BDE-563E-44C9-826A-4ED92E3D6D3A}" dt="2023-01-05T09:37:11.347" v="1442" actId="21"/>
          <ac:picMkLst>
            <pc:docMk/>
            <pc:sldMk cId="2225451864" sldId="307"/>
            <ac:picMk id="5" creationId="{2B58696C-2826-4A1A-15CF-70905CE3C84D}"/>
          </ac:picMkLst>
        </pc:picChg>
        <pc:picChg chg="del">
          <ac:chgData name="尾嵜 成真" userId="dd95f81a979e9056" providerId="LiveId" clId="{CDA21BDE-563E-44C9-826A-4ED92E3D6D3A}" dt="2023-01-05T09:25:06.613" v="1361" actId="478"/>
          <ac:picMkLst>
            <pc:docMk/>
            <pc:sldMk cId="2225451864" sldId="307"/>
            <ac:picMk id="9" creationId="{911CBB3D-E9FC-A2FC-E63D-5544D5DE1A68}"/>
          </ac:picMkLst>
        </pc:picChg>
        <pc:picChg chg="add del mod">
          <ac:chgData name="尾嵜 成真" userId="dd95f81a979e9056" providerId="LiveId" clId="{CDA21BDE-563E-44C9-826A-4ED92E3D6D3A}" dt="2023-01-05T09:37:11.347" v="1442" actId="21"/>
          <ac:picMkLst>
            <pc:docMk/>
            <pc:sldMk cId="2225451864" sldId="307"/>
            <ac:picMk id="11" creationId="{E3652F52-0E6C-1D2E-86A3-0A863205363E}"/>
          </ac:picMkLst>
        </pc:picChg>
        <pc:picChg chg="add del mod">
          <ac:chgData name="尾嵜 成真" userId="dd95f81a979e9056" providerId="LiveId" clId="{CDA21BDE-563E-44C9-826A-4ED92E3D6D3A}" dt="2023-01-05T09:37:11.347" v="1442" actId="21"/>
          <ac:picMkLst>
            <pc:docMk/>
            <pc:sldMk cId="2225451864" sldId="307"/>
            <ac:picMk id="12" creationId="{90F15259-A335-D760-F92E-A21F71DD0E4E}"/>
          </ac:picMkLst>
        </pc:picChg>
        <pc:picChg chg="del">
          <ac:chgData name="尾嵜 成真" userId="dd95f81a979e9056" providerId="LiveId" clId="{CDA21BDE-563E-44C9-826A-4ED92E3D6D3A}" dt="2023-01-05T09:25:06.613" v="1361" actId="478"/>
          <ac:picMkLst>
            <pc:docMk/>
            <pc:sldMk cId="2225451864" sldId="307"/>
            <ac:picMk id="13" creationId="{41B2F451-564F-7C57-7B2D-024D3A95D12C}"/>
          </ac:picMkLst>
        </pc:picChg>
        <pc:picChg chg="add del mod">
          <ac:chgData name="尾嵜 成真" userId="dd95f81a979e9056" providerId="LiveId" clId="{CDA21BDE-563E-44C9-826A-4ED92E3D6D3A}" dt="2023-01-05T09:37:11.347" v="1442" actId="21"/>
          <ac:picMkLst>
            <pc:docMk/>
            <pc:sldMk cId="2225451864" sldId="307"/>
            <ac:picMk id="14" creationId="{A32D243C-DE40-B082-CAB0-E7978DE7B708}"/>
          </ac:picMkLst>
        </pc:picChg>
        <pc:picChg chg="add mod">
          <ac:chgData name="尾嵜 成真" userId="dd95f81a979e9056" providerId="LiveId" clId="{CDA21BDE-563E-44C9-826A-4ED92E3D6D3A}" dt="2023-01-05T15:24:08.640" v="2704" actId="1076"/>
          <ac:picMkLst>
            <pc:docMk/>
            <pc:sldMk cId="2225451864" sldId="307"/>
            <ac:picMk id="16" creationId="{E2C0FBF3-DF93-1DBE-CCD2-70BA769CF362}"/>
          </ac:picMkLst>
        </pc:picChg>
        <pc:picChg chg="add mod">
          <ac:chgData name="尾嵜 成真" userId="dd95f81a979e9056" providerId="LiveId" clId="{CDA21BDE-563E-44C9-826A-4ED92E3D6D3A}" dt="2023-01-05T15:24:08.640" v="2704" actId="1076"/>
          <ac:picMkLst>
            <pc:docMk/>
            <pc:sldMk cId="2225451864" sldId="307"/>
            <ac:picMk id="17" creationId="{705495D6-8C6B-E871-1A96-DA1CD74AEBF5}"/>
          </ac:picMkLst>
        </pc:picChg>
        <pc:picChg chg="add del mod">
          <ac:chgData name="尾嵜 成真" userId="dd95f81a979e9056" providerId="LiveId" clId="{CDA21BDE-563E-44C9-826A-4ED92E3D6D3A}" dt="2023-01-05T09:41:19.964" v="1499" actId="478"/>
          <ac:picMkLst>
            <pc:docMk/>
            <pc:sldMk cId="2225451864" sldId="307"/>
            <ac:picMk id="19" creationId="{6683B3DE-F693-ABF3-83F0-4D99FE6AB872}"/>
          </ac:picMkLst>
        </pc:picChg>
        <pc:picChg chg="add del mod">
          <ac:chgData name="尾嵜 成真" userId="dd95f81a979e9056" providerId="LiveId" clId="{CDA21BDE-563E-44C9-826A-4ED92E3D6D3A}" dt="2023-01-05T09:38:27.255" v="1466" actId="478"/>
          <ac:picMkLst>
            <pc:docMk/>
            <pc:sldMk cId="2225451864" sldId="307"/>
            <ac:picMk id="20" creationId="{F636BDBE-CE50-3FFD-2E4A-7BB20B2BACC7}"/>
          </ac:picMkLst>
        </pc:picChg>
        <pc:picChg chg="add mod">
          <ac:chgData name="尾嵜 成真" userId="dd95f81a979e9056" providerId="LiveId" clId="{CDA21BDE-563E-44C9-826A-4ED92E3D6D3A}" dt="2023-01-05T15:24:08.640" v="2704" actId="1076"/>
          <ac:picMkLst>
            <pc:docMk/>
            <pc:sldMk cId="2225451864" sldId="307"/>
            <ac:picMk id="21" creationId="{7A83F2A4-5DD3-D555-4E4B-CEBF3BFA6847}"/>
          </ac:picMkLst>
        </pc:picChg>
        <pc:picChg chg="add del mod">
          <ac:chgData name="尾嵜 成真" userId="dd95f81a979e9056" providerId="LiveId" clId="{CDA21BDE-563E-44C9-826A-4ED92E3D6D3A}" dt="2023-01-05T09:46:06" v="1660" actId="478"/>
          <ac:picMkLst>
            <pc:docMk/>
            <pc:sldMk cId="2225451864" sldId="307"/>
            <ac:picMk id="24" creationId="{CCC74D3C-E1E5-6D6C-7BE4-73BD80C06737}"/>
          </ac:picMkLst>
        </pc:picChg>
        <pc:picChg chg="add del mod">
          <ac:chgData name="尾嵜 成真" userId="dd95f81a979e9056" providerId="LiveId" clId="{CDA21BDE-563E-44C9-826A-4ED92E3D6D3A}" dt="2023-01-05T09:42:41.950" v="1548"/>
          <ac:picMkLst>
            <pc:docMk/>
            <pc:sldMk cId="2225451864" sldId="307"/>
            <ac:picMk id="30" creationId="{11AD5FA9-6A6B-B3D9-E54A-CE7D6E86F90E}"/>
          </ac:picMkLst>
        </pc:picChg>
        <pc:picChg chg="add mod">
          <ac:chgData name="尾嵜 成真" userId="dd95f81a979e9056" providerId="LiveId" clId="{CDA21BDE-563E-44C9-826A-4ED92E3D6D3A}" dt="2023-01-05T15:24:08.640" v="2704" actId="1076"/>
          <ac:picMkLst>
            <pc:docMk/>
            <pc:sldMk cId="2225451864" sldId="307"/>
            <ac:picMk id="34" creationId="{20D193DA-1BEC-9A63-C970-27CAB285ABDD}"/>
          </ac:picMkLst>
        </pc:picChg>
      </pc:sldChg>
      <pc:sldChg chg="del">
        <pc:chgData name="尾嵜 成真" userId="dd95f81a979e9056" providerId="LiveId" clId="{CDA21BDE-563E-44C9-826A-4ED92E3D6D3A}" dt="2023-01-04T14:51:20.952" v="468" actId="47"/>
        <pc:sldMkLst>
          <pc:docMk/>
          <pc:sldMk cId="4185851663" sldId="390"/>
        </pc:sldMkLst>
      </pc:sldChg>
      <pc:sldChg chg="addSp delSp modSp mod">
        <pc:chgData name="尾嵜 成真" userId="dd95f81a979e9056" providerId="LiveId" clId="{CDA21BDE-563E-44C9-826A-4ED92E3D6D3A}" dt="2023-01-07T08:19:24.219" v="5684" actId="20577"/>
        <pc:sldMkLst>
          <pc:docMk/>
          <pc:sldMk cId="3006967339" sldId="392"/>
        </pc:sldMkLst>
        <pc:spChg chg="del">
          <ac:chgData name="尾嵜 成真" userId="dd95f81a979e9056" providerId="LiveId" clId="{CDA21BDE-563E-44C9-826A-4ED92E3D6D3A}" dt="2023-01-07T07:13:30.920" v="3900" actId="478"/>
          <ac:spMkLst>
            <pc:docMk/>
            <pc:sldMk cId="3006967339" sldId="392"/>
            <ac:spMk id="5" creationId="{70260686-8B7E-DF5A-6E75-301B0992F6A8}"/>
          </ac:spMkLst>
        </pc:spChg>
        <pc:spChg chg="del">
          <ac:chgData name="尾嵜 成真" userId="dd95f81a979e9056" providerId="LiveId" clId="{CDA21BDE-563E-44C9-826A-4ED92E3D6D3A}" dt="2023-01-07T07:13:30.920" v="3900" actId="478"/>
          <ac:spMkLst>
            <pc:docMk/>
            <pc:sldMk cId="3006967339" sldId="392"/>
            <ac:spMk id="6" creationId="{4A82FFB9-9FED-53F9-A2A2-FC325D82FC40}"/>
          </ac:spMkLst>
        </pc:spChg>
        <pc:spChg chg="add mod">
          <ac:chgData name="尾嵜 成真" userId="dd95f81a979e9056" providerId="LiveId" clId="{CDA21BDE-563E-44C9-826A-4ED92E3D6D3A}" dt="2023-01-07T07:31:58.260" v="4330" actId="1076"/>
          <ac:spMkLst>
            <pc:docMk/>
            <pc:sldMk cId="3006967339" sldId="392"/>
            <ac:spMk id="9" creationId="{51CC8720-D960-3B1F-ECC4-2B10E37E2383}"/>
          </ac:spMkLst>
        </pc:spChg>
        <pc:spChg chg="mod">
          <ac:chgData name="尾嵜 成真" userId="dd95f81a979e9056" providerId="LiveId" clId="{CDA21BDE-563E-44C9-826A-4ED92E3D6D3A}" dt="2023-01-07T08:19:24.219" v="5684" actId="20577"/>
          <ac:spMkLst>
            <pc:docMk/>
            <pc:sldMk cId="3006967339" sldId="392"/>
            <ac:spMk id="10" creationId="{4C8D8093-D708-E46A-39FD-79BFCCF8875B}"/>
          </ac:spMkLst>
        </pc:spChg>
        <pc:spChg chg="add mod">
          <ac:chgData name="尾嵜 成真" userId="dd95f81a979e9056" providerId="LiveId" clId="{CDA21BDE-563E-44C9-826A-4ED92E3D6D3A}" dt="2023-01-07T07:32:12.958" v="4333" actId="1076"/>
          <ac:spMkLst>
            <pc:docMk/>
            <pc:sldMk cId="3006967339" sldId="392"/>
            <ac:spMk id="11" creationId="{0DE371C4-79F2-6F2B-8A65-7596EE584538}"/>
          </ac:spMkLst>
        </pc:spChg>
        <pc:spChg chg="add mod">
          <ac:chgData name="尾嵜 成真" userId="dd95f81a979e9056" providerId="LiveId" clId="{CDA21BDE-563E-44C9-826A-4ED92E3D6D3A}" dt="2023-01-07T07:31:58.260" v="4330" actId="1076"/>
          <ac:spMkLst>
            <pc:docMk/>
            <pc:sldMk cId="3006967339" sldId="392"/>
            <ac:spMk id="12" creationId="{2CE9D764-2630-8C92-F237-60EFE1E06B6F}"/>
          </ac:spMkLst>
        </pc:spChg>
        <pc:spChg chg="add mod">
          <ac:chgData name="尾嵜 成真" userId="dd95f81a979e9056" providerId="LiveId" clId="{CDA21BDE-563E-44C9-826A-4ED92E3D6D3A}" dt="2023-01-07T07:32:19.207" v="4341" actId="14100"/>
          <ac:spMkLst>
            <pc:docMk/>
            <pc:sldMk cId="3006967339" sldId="392"/>
            <ac:spMk id="13" creationId="{56E12E4A-6B7F-0DF9-73C1-EA6773B54758}"/>
          </ac:spMkLst>
        </pc:spChg>
        <pc:spChg chg="mod">
          <ac:chgData name="尾嵜 成真" userId="dd95f81a979e9056" providerId="LiveId" clId="{CDA21BDE-563E-44C9-826A-4ED92E3D6D3A}" dt="2023-01-04T15:25:53.665" v="1191" actId="20577"/>
          <ac:spMkLst>
            <pc:docMk/>
            <pc:sldMk cId="3006967339" sldId="392"/>
            <ac:spMk id="28" creationId="{B0F217A8-646C-15BA-6733-F4B0F1014565}"/>
          </ac:spMkLst>
        </pc:spChg>
        <pc:spChg chg="mod">
          <ac:chgData name="尾嵜 成真" userId="dd95f81a979e9056" providerId="LiveId" clId="{CDA21BDE-563E-44C9-826A-4ED92E3D6D3A}" dt="2023-01-04T15:29:32.701" v="1264" actId="20577"/>
          <ac:spMkLst>
            <pc:docMk/>
            <pc:sldMk cId="3006967339" sldId="392"/>
            <ac:spMk id="29" creationId="{A17934AB-FCC8-3776-1635-6E61D9A7D43B}"/>
          </ac:spMkLst>
        </pc:spChg>
        <pc:picChg chg="del">
          <ac:chgData name="尾嵜 成真" userId="dd95f81a979e9056" providerId="LiveId" clId="{CDA21BDE-563E-44C9-826A-4ED92E3D6D3A}" dt="2023-01-07T07:13:30.920" v="3900" actId="478"/>
          <ac:picMkLst>
            <pc:docMk/>
            <pc:sldMk cId="3006967339" sldId="392"/>
            <ac:picMk id="3" creationId="{21152B24-6D84-6FB1-91FF-9C816BE6D5C5}"/>
          </ac:picMkLst>
        </pc:picChg>
        <pc:picChg chg="add mod">
          <ac:chgData name="尾嵜 成真" userId="dd95f81a979e9056" providerId="LiveId" clId="{CDA21BDE-563E-44C9-826A-4ED92E3D6D3A}" dt="2023-01-07T07:31:58.260" v="4330" actId="1076"/>
          <ac:picMkLst>
            <pc:docMk/>
            <pc:sldMk cId="3006967339" sldId="392"/>
            <ac:picMk id="4" creationId="{161DDD5B-5097-1FF5-525F-B09EDF83CB6A}"/>
          </ac:picMkLst>
        </pc:picChg>
        <pc:picChg chg="add mod">
          <ac:chgData name="尾嵜 成真" userId="dd95f81a979e9056" providerId="LiveId" clId="{CDA21BDE-563E-44C9-826A-4ED92E3D6D3A}" dt="2023-01-07T07:31:58.260" v="4330" actId="1076"/>
          <ac:picMkLst>
            <pc:docMk/>
            <pc:sldMk cId="3006967339" sldId="392"/>
            <ac:picMk id="8" creationId="{1A5DF081-0081-9EBF-7762-1188621931ED}"/>
          </ac:picMkLst>
        </pc:picChg>
        <pc:picChg chg="add mod">
          <ac:chgData name="尾嵜 成真" userId="dd95f81a979e9056" providerId="LiveId" clId="{CDA21BDE-563E-44C9-826A-4ED92E3D6D3A}" dt="2023-01-07T07:32:12.958" v="4333" actId="1076"/>
          <ac:picMkLst>
            <pc:docMk/>
            <pc:sldMk cId="3006967339" sldId="392"/>
            <ac:picMk id="1026" creationId="{113BBAAA-5194-2C6E-BB50-F310609CB118}"/>
          </ac:picMkLst>
        </pc:picChg>
      </pc:sldChg>
      <pc:sldChg chg="del">
        <pc:chgData name="尾嵜 成真" userId="dd95f81a979e9056" providerId="LiveId" clId="{CDA21BDE-563E-44C9-826A-4ED92E3D6D3A}" dt="2023-01-04T15:36:49.999" v="1353" actId="47"/>
        <pc:sldMkLst>
          <pc:docMk/>
          <pc:sldMk cId="200167436" sldId="393"/>
        </pc:sldMkLst>
      </pc:sldChg>
      <pc:sldChg chg="addSp delSp modSp add mod">
        <pc:chgData name="尾嵜 成真" userId="dd95f81a979e9056" providerId="LiveId" clId="{CDA21BDE-563E-44C9-826A-4ED92E3D6D3A}" dt="2023-01-04T15:00:02.309" v="578" actId="207"/>
        <pc:sldMkLst>
          <pc:docMk/>
          <pc:sldMk cId="1778224841" sldId="394"/>
        </pc:sldMkLst>
        <pc:spChg chg="mod">
          <ac:chgData name="尾嵜 成真" userId="dd95f81a979e9056" providerId="LiveId" clId="{CDA21BDE-563E-44C9-826A-4ED92E3D6D3A}" dt="2023-01-04T14:53:43.972" v="524" actId="20577"/>
          <ac:spMkLst>
            <pc:docMk/>
            <pc:sldMk cId="1778224841" sldId="394"/>
            <ac:spMk id="10" creationId="{4C8D8093-D708-E46A-39FD-79BFCCF8875B}"/>
          </ac:spMkLst>
        </pc:spChg>
        <pc:graphicFrameChg chg="del">
          <ac:chgData name="尾嵜 成真" userId="dd95f81a979e9056" providerId="LiveId" clId="{CDA21BDE-563E-44C9-826A-4ED92E3D6D3A}" dt="2023-01-04T14:51:42.627" v="472" actId="478"/>
          <ac:graphicFrameMkLst>
            <pc:docMk/>
            <pc:sldMk cId="1778224841" sldId="394"/>
            <ac:graphicFrameMk id="2" creationId="{4A46E109-EF54-CBF0-8FCA-158AEC5AE535}"/>
          </ac:graphicFrameMkLst>
        </pc:graphicFrameChg>
        <pc:graphicFrameChg chg="add del">
          <ac:chgData name="尾嵜 成真" userId="dd95f81a979e9056" providerId="LiveId" clId="{CDA21BDE-563E-44C9-826A-4ED92E3D6D3A}" dt="2023-01-04T14:51:31.060" v="471" actId="21"/>
          <ac:graphicFrameMkLst>
            <pc:docMk/>
            <pc:sldMk cId="1778224841" sldId="394"/>
            <ac:graphicFrameMk id="3" creationId="{31FFB8B3-1018-C2FE-AB2D-7D3A20AEB7E6}"/>
          </ac:graphicFrameMkLst>
        </pc:graphicFrameChg>
        <pc:graphicFrameChg chg="del">
          <ac:chgData name="尾嵜 成真" userId="dd95f81a979e9056" providerId="LiveId" clId="{CDA21BDE-563E-44C9-826A-4ED92E3D6D3A}" dt="2023-01-04T14:51:42.627" v="472" actId="478"/>
          <ac:graphicFrameMkLst>
            <pc:docMk/>
            <pc:sldMk cId="1778224841" sldId="394"/>
            <ac:graphicFrameMk id="4" creationId="{F9B8FF01-FAF6-78EA-838F-9757583E8040}"/>
          </ac:graphicFrameMkLst>
        </pc:graphicFrameChg>
        <pc:graphicFrameChg chg="del">
          <ac:chgData name="尾嵜 成真" userId="dd95f81a979e9056" providerId="LiveId" clId="{CDA21BDE-563E-44C9-826A-4ED92E3D6D3A}" dt="2023-01-04T14:51:42.627" v="472" actId="478"/>
          <ac:graphicFrameMkLst>
            <pc:docMk/>
            <pc:sldMk cId="1778224841" sldId="394"/>
            <ac:graphicFrameMk id="5" creationId="{BD37686A-DCE8-BE18-07EE-C87BAC7B8406}"/>
          </ac:graphicFrameMkLst>
        </pc:graphicFrameChg>
        <pc:graphicFrameChg chg="del">
          <ac:chgData name="尾嵜 成真" userId="dd95f81a979e9056" providerId="LiveId" clId="{CDA21BDE-563E-44C9-826A-4ED92E3D6D3A}" dt="2023-01-04T14:51:31.060" v="471" actId="21"/>
          <ac:graphicFrameMkLst>
            <pc:docMk/>
            <pc:sldMk cId="1778224841" sldId="394"/>
            <ac:graphicFrameMk id="6" creationId="{85F9FFB5-5C2B-1879-05B7-483F748F6536}"/>
          </ac:graphicFrameMkLst>
        </pc:graphicFrameChg>
        <pc:graphicFrameChg chg="add mod">
          <ac:chgData name="尾嵜 成真" userId="dd95f81a979e9056" providerId="LiveId" clId="{CDA21BDE-563E-44C9-826A-4ED92E3D6D3A}" dt="2023-01-04T14:53:52.003" v="525" actId="1076"/>
          <ac:graphicFrameMkLst>
            <pc:docMk/>
            <pc:sldMk cId="1778224841" sldId="394"/>
            <ac:graphicFrameMk id="7" creationId="{1536C17C-50A0-3AD8-030E-ECEF6020BB1A}"/>
          </ac:graphicFrameMkLst>
        </pc:graphicFrameChg>
        <pc:graphicFrameChg chg="add mod modGraphic">
          <ac:chgData name="尾嵜 成真" userId="dd95f81a979e9056" providerId="LiveId" clId="{CDA21BDE-563E-44C9-826A-4ED92E3D6D3A}" dt="2023-01-04T14:54:09.627" v="537" actId="20577"/>
          <ac:graphicFrameMkLst>
            <pc:docMk/>
            <pc:sldMk cId="1778224841" sldId="394"/>
            <ac:graphicFrameMk id="8" creationId="{3FB2DDC3-01FE-7F56-2E07-B573E37FB0ED}"/>
          </ac:graphicFrameMkLst>
        </pc:graphicFrameChg>
        <pc:graphicFrameChg chg="add mod modGraphic">
          <ac:chgData name="尾嵜 成真" userId="dd95f81a979e9056" providerId="LiveId" clId="{CDA21BDE-563E-44C9-826A-4ED92E3D6D3A}" dt="2023-01-04T15:00:02.309" v="578" actId="207"/>
          <ac:graphicFrameMkLst>
            <pc:docMk/>
            <pc:sldMk cId="1778224841" sldId="394"/>
            <ac:graphicFrameMk id="9" creationId="{7373CF85-B4D4-9F92-8889-E7E4148A1054}"/>
          </ac:graphicFrameMkLst>
        </pc:graphicFrameChg>
      </pc:sldChg>
      <pc:sldChg chg="addSp delSp modSp add mod">
        <pc:chgData name="尾嵜 成真" userId="dd95f81a979e9056" providerId="LiveId" clId="{CDA21BDE-563E-44C9-826A-4ED92E3D6D3A}" dt="2023-01-04T15:14:02.149" v="1102" actId="20577"/>
        <pc:sldMkLst>
          <pc:docMk/>
          <pc:sldMk cId="1148648546" sldId="395"/>
        </pc:sldMkLst>
        <pc:spChg chg="mod">
          <ac:chgData name="尾嵜 成真" userId="dd95f81a979e9056" providerId="LiveId" clId="{CDA21BDE-563E-44C9-826A-4ED92E3D6D3A}" dt="2023-01-04T15:14:02.149" v="1102" actId="20577"/>
          <ac:spMkLst>
            <pc:docMk/>
            <pc:sldMk cId="1148648546" sldId="395"/>
            <ac:spMk id="10" creationId="{4C8D8093-D708-E46A-39FD-79BFCCF8875B}"/>
          </ac:spMkLst>
        </pc:spChg>
        <pc:graphicFrameChg chg="add mod modGraphic">
          <ac:chgData name="尾嵜 成真" userId="dd95f81a979e9056" providerId="LiveId" clId="{CDA21BDE-563E-44C9-826A-4ED92E3D6D3A}" dt="2023-01-04T15:06:11.976" v="738" actId="20577"/>
          <ac:graphicFrameMkLst>
            <pc:docMk/>
            <pc:sldMk cId="1148648546" sldId="395"/>
            <ac:graphicFrameMk id="2" creationId="{3DDB769E-1CF3-B14F-F320-D782BF6C5667}"/>
          </ac:graphicFrameMkLst>
        </pc:graphicFrameChg>
        <pc:graphicFrameChg chg="add mod modGraphic">
          <ac:chgData name="尾嵜 成真" userId="dd95f81a979e9056" providerId="LiveId" clId="{CDA21BDE-563E-44C9-826A-4ED92E3D6D3A}" dt="2023-01-04T15:10:25.946" v="923" actId="20577"/>
          <ac:graphicFrameMkLst>
            <pc:docMk/>
            <pc:sldMk cId="1148648546" sldId="395"/>
            <ac:graphicFrameMk id="3" creationId="{D3B36031-627F-6834-8FFF-9FB042186059}"/>
          </ac:graphicFrameMkLst>
        </pc:graphicFrameChg>
        <pc:graphicFrameChg chg="add mod modGraphic">
          <ac:chgData name="尾嵜 成真" userId="dd95f81a979e9056" providerId="LiveId" clId="{CDA21BDE-563E-44C9-826A-4ED92E3D6D3A}" dt="2023-01-04T15:13:29.397" v="1099" actId="20577"/>
          <ac:graphicFrameMkLst>
            <pc:docMk/>
            <pc:sldMk cId="1148648546" sldId="395"/>
            <ac:graphicFrameMk id="4" creationId="{946D63E4-2E41-7822-CD16-90215A147784}"/>
          </ac:graphicFrameMkLst>
        </pc:graphicFrameChg>
        <pc:graphicFrameChg chg="mod modGraphic">
          <ac:chgData name="尾嵜 成真" userId="dd95f81a979e9056" providerId="LiveId" clId="{CDA21BDE-563E-44C9-826A-4ED92E3D6D3A}" dt="2023-01-04T15:05:23.496" v="721" actId="20577"/>
          <ac:graphicFrameMkLst>
            <pc:docMk/>
            <pc:sldMk cId="1148648546" sldId="395"/>
            <ac:graphicFrameMk id="7" creationId="{1536C17C-50A0-3AD8-030E-ECEF6020BB1A}"/>
          </ac:graphicFrameMkLst>
        </pc:graphicFrameChg>
        <pc:graphicFrameChg chg="del">
          <ac:chgData name="尾嵜 成真" userId="dd95f81a979e9056" providerId="LiveId" clId="{CDA21BDE-563E-44C9-826A-4ED92E3D6D3A}" dt="2023-01-04T15:00:28.567" v="580" actId="478"/>
          <ac:graphicFrameMkLst>
            <pc:docMk/>
            <pc:sldMk cId="1148648546" sldId="395"/>
            <ac:graphicFrameMk id="8" creationId="{3FB2DDC3-01FE-7F56-2E07-B573E37FB0ED}"/>
          </ac:graphicFrameMkLst>
        </pc:graphicFrameChg>
        <pc:graphicFrameChg chg="del">
          <ac:chgData name="尾嵜 成真" userId="dd95f81a979e9056" providerId="LiveId" clId="{CDA21BDE-563E-44C9-826A-4ED92E3D6D3A}" dt="2023-01-04T15:00:28.567" v="580" actId="478"/>
          <ac:graphicFrameMkLst>
            <pc:docMk/>
            <pc:sldMk cId="1148648546" sldId="395"/>
            <ac:graphicFrameMk id="9" creationId="{7373CF85-B4D4-9F92-8889-E7E4148A1054}"/>
          </ac:graphicFrameMkLst>
        </pc:graphicFrameChg>
      </pc:sldChg>
      <pc:sldChg chg="addSp delSp modSp add mod">
        <pc:chgData name="尾嵜 成真" userId="dd95f81a979e9056" providerId="LiveId" clId="{CDA21BDE-563E-44C9-826A-4ED92E3D6D3A}" dt="2023-01-07T06:43:35.905" v="3357" actId="947"/>
        <pc:sldMkLst>
          <pc:docMk/>
          <pc:sldMk cId="3911352939" sldId="396"/>
        </pc:sldMkLst>
        <pc:spChg chg="del">
          <ac:chgData name="尾嵜 成真" userId="dd95f81a979e9056" providerId="LiveId" clId="{CDA21BDE-563E-44C9-826A-4ED92E3D6D3A}" dt="2023-01-06T15:42:56.607" v="2742" actId="478"/>
          <ac:spMkLst>
            <pc:docMk/>
            <pc:sldMk cId="3911352939" sldId="396"/>
            <ac:spMk id="4" creationId="{93197517-03A4-B20D-CF2A-660A8A1E510B}"/>
          </ac:spMkLst>
        </pc:spChg>
        <pc:spChg chg="del">
          <ac:chgData name="尾嵜 成真" userId="dd95f81a979e9056" providerId="LiveId" clId="{CDA21BDE-563E-44C9-826A-4ED92E3D6D3A}" dt="2023-01-06T15:42:56.607" v="2742" actId="478"/>
          <ac:spMkLst>
            <pc:docMk/>
            <pc:sldMk cId="3911352939" sldId="396"/>
            <ac:spMk id="7" creationId="{DC6D6A75-97F3-F980-9BE2-C9A4AB599422}"/>
          </ac:spMkLst>
        </pc:spChg>
        <pc:spChg chg="mod">
          <ac:chgData name="尾嵜 成真" userId="dd95f81a979e9056" providerId="LiveId" clId="{CDA21BDE-563E-44C9-826A-4ED92E3D6D3A}" dt="2023-01-07T06:43:35.905" v="3357" actId="947"/>
          <ac:spMkLst>
            <pc:docMk/>
            <pc:sldMk cId="3911352939" sldId="396"/>
            <ac:spMk id="10" creationId="{4C8D8093-D708-E46A-39FD-79BFCCF8875B}"/>
          </ac:spMkLst>
        </pc:spChg>
        <pc:spChg chg="mod">
          <ac:chgData name="尾嵜 成真" userId="dd95f81a979e9056" providerId="LiveId" clId="{CDA21BDE-563E-44C9-826A-4ED92E3D6D3A}" dt="2023-01-04T15:25:41.957" v="1177" actId="20577"/>
          <ac:spMkLst>
            <pc:docMk/>
            <pc:sldMk cId="3911352939" sldId="396"/>
            <ac:spMk id="28" creationId="{B0F217A8-646C-15BA-6733-F4B0F1014565}"/>
          </ac:spMkLst>
        </pc:spChg>
        <pc:spChg chg="mod">
          <ac:chgData name="尾嵜 成真" userId="dd95f81a979e9056" providerId="LiveId" clId="{CDA21BDE-563E-44C9-826A-4ED92E3D6D3A}" dt="2023-01-04T15:25:03.378" v="1128" actId="20577"/>
          <ac:spMkLst>
            <pc:docMk/>
            <pc:sldMk cId="3911352939" sldId="396"/>
            <ac:spMk id="29" creationId="{A17934AB-FCC8-3776-1635-6E61D9A7D43B}"/>
          </ac:spMkLst>
        </pc:spChg>
        <pc:picChg chg="add mod">
          <ac:chgData name="尾嵜 成真" userId="dd95f81a979e9056" providerId="LiveId" clId="{CDA21BDE-563E-44C9-826A-4ED92E3D6D3A}" dt="2023-01-07T06:42:04.392" v="3345" actId="1076"/>
          <ac:picMkLst>
            <pc:docMk/>
            <pc:sldMk cId="3911352939" sldId="396"/>
            <ac:picMk id="3" creationId="{6F4E3C19-BB43-D73C-1B37-5FB803BE8621}"/>
          </ac:picMkLst>
        </pc:picChg>
        <pc:picChg chg="del">
          <ac:chgData name="尾嵜 成真" userId="dd95f81a979e9056" providerId="LiveId" clId="{CDA21BDE-563E-44C9-826A-4ED92E3D6D3A}" dt="2023-01-06T15:42:56.607" v="2742" actId="478"/>
          <ac:picMkLst>
            <pc:docMk/>
            <pc:sldMk cId="3911352939" sldId="396"/>
            <ac:picMk id="9" creationId="{911CBB3D-E9FC-A2FC-E63D-5544D5DE1A68}"/>
          </ac:picMkLst>
        </pc:picChg>
        <pc:picChg chg="del">
          <ac:chgData name="尾嵜 成真" userId="dd95f81a979e9056" providerId="LiveId" clId="{CDA21BDE-563E-44C9-826A-4ED92E3D6D3A}" dt="2023-01-06T15:42:56.607" v="2742" actId="478"/>
          <ac:picMkLst>
            <pc:docMk/>
            <pc:sldMk cId="3911352939" sldId="396"/>
            <ac:picMk id="13" creationId="{41B2F451-564F-7C57-7B2D-024D3A95D12C}"/>
          </ac:picMkLst>
        </pc:picChg>
      </pc:sldChg>
      <pc:sldChg chg="addSp delSp modSp add mod ord">
        <pc:chgData name="尾嵜 成真" userId="dd95f81a979e9056" providerId="LiveId" clId="{CDA21BDE-563E-44C9-826A-4ED92E3D6D3A}" dt="2023-01-07T06:35:58.965" v="3340" actId="20577"/>
        <pc:sldMkLst>
          <pc:docMk/>
          <pc:sldMk cId="3193689780" sldId="397"/>
        </pc:sldMkLst>
        <pc:spChg chg="add mod">
          <ac:chgData name="尾嵜 成真" userId="dd95f81a979e9056" providerId="LiveId" clId="{CDA21BDE-563E-44C9-826A-4ED92E3D6D3A}" dt="2023-01-06T16:22:50.876" v="3094" actId="1076"/>
          <ac:spMkLst>
            <pc:docMk/>
            <pc:sldMk cId="3193689780" sldId="397"/>
            <ac:spMk id="2" creationId="{262AC027-5841-C0CC-66DB-9A9A4619C90F}"/>
          </ac:spMkLst>
        </pc:spChg>
        <pc:spChg chg="del">
          <ac:chgData name="尾嵜 成真" userId="dd95f81a979e9056" providerId="LiveId" clId="{CDA21BDE-563E-44C9-826A-4ED92E3D6D3A}" dt="2023-01-05T14:55:56.881" v="2140" actId="478"/>
          <ac:spMkLst>
            <pc:docMk/>
            <pc:sldMk cId="3193689780" sldId="397"/>
            <ac:spMk id="4" creationId="{93197517-03A4-B20D-CF2A-660A8A1E510B}"/>
          </ac:spMkLst>
        </pc:spChg>
        <pc:spChg chg="add del mod">
          <ac:chgData name="尾嵜 成真" userId="dd95f81a979e9056" providerId="LiveId" clId="{CDA21BDE-563E-44C9-826A-4ED92E3D6D3A}" dt="2023-01-06T16:11:36.717" v="2878" actId="21"/>
          <ac:spMkLst>
            <pc:docMk/>
            <pc:sldMk cId="3193689780" sldId="397"/>
            <ac:spMk id="5" creationId="{A06617C8-B4C9-C4F2-D3E7-3784E1D72BA6}"/>
          </ac:spMkLst>
        </pc:spChg>
        <pc:spChg chg="add del mod">
          <ac:chgData name="尾嵜 成真" userId="dd95f81a979e9056" providerId="LiveId" clId="{CDA21BDE-563E-44C9-826A-4ED92E3D6D3A}" dt="2023-01-06T16:11:36.717" v="2878" actId="21"/>
          <ac:spMkLst>
            <pc:docMk/>
            <pc:sldMk cId="3193689780" sldId="397"/>
            <ac:spMk id="6" creationId="{557219C6-79F3-E6A7-95CC-D256B0E522A0}"/>
          </ac:spMkLst>
        </pc:spChg>
        <pc:spChg chg="del">
          <ac:chgData name="尾嵜 成真" userId="dd95f81a979e9056" providerId="LiveId" clId="{CDA21BDE-563E-44C9-826A-4ED92E3D6D3A}" dt="2023-01-05T14:55:48.304" v="2139" actId="478"/>
          <ac:spMkLst>
            <pc:docMk/>
            <pc:sldMk cId="3193689780" sldId="397"/>
            <ac:spMk id="7" creationId="{DC6D6A75-97F3-F980-9BE2-C9A4AB599422}"/>
          </ac:spMkLst>
        </pc:spChg>
        <pc:spChg chg="add mod">
          <ac:chgData name="尾嵜 成真" userId="dd95f81a979e9056" providerId="LiveId" clId="{CDA21BDE-563E-44C9-826A-4ED92E3D6D3A}" dt="2023-01-06T16:07:48.328" v="2871" actId="1076"/>
          <ac:spMkLst>
            <pc:docMk/>
            <pc:sldMk cId="3193689780" sldId="397"/>
            <ac:spMk id="8" creationId="{AF171D7C-C62F-653E-F125-9F40B7461BF0}"/>
          </ac:spMkLst>
        </pc:spChg>
        <pc:spChg chg="mod">
          <ac:chgData name="尾嵜 成真" userId="dd95f81a979e9056" providerId="LiveId" clId="{CDA21BDE-563E-44C9-826A-4ED92E3D6D3A}" dt="2023-01-07T06:35:58.965" v="3340" actId="20577"/>
          <ac:spMkLst>
            <pc:docMk/>
            <pc:sldMk cId="3193689780" sldId="397"/>
            <ac:spMk id="10" creationId="{4C8D8093-D708-E46A-39FD-79BFCCF8875B}"/>
          </ac:spMkLst>
        </pc:spChg>
        <pc:spChg chg="add mod">
          <ac:chgData name="尾嵜 成真" userId="dd95f81a979e9056" providerId="LiveId" clId="{CDA21BDE-563E-44C9-826A-4ED92E3D6D3A}" dt="2023-01-06T16:22:56.954" v="3095" actId="1076"/>
          <ac:spMkLst>
            <pc:docMk/>
            <pc:sldMk cId="3193689780" sldId="397"/>
            <ac:spMk id="11" creationId="{2CE850C5-F962-0124-FF56-4AB77F9A557B}"/>
          </ac:spMkLst>
        </pc:spChg>
        <pc:spChg chg="add mod">
          <ac:chgData name="尾嵜 成真" userId="dd95f81a979e9056" providerId="LiveId" clId="{CDA21BDE-563E-44C9-826A-4ED92E3D6D3A}" dt="2023-01-06T16:07:48.328" v="2871" actId="1076"/>
          <ac:spMkLst>
            <pc:docMk/>
            <pc:sldMk cId="3193689780" sldId="397"/>
            <ac:spMk id="12" creationId="{4012BC90-8272-1A14-6224-778E6AC01E7B}"/>
          </ac:spMkLst>
        </pc:spChg>
        <pc:spChg chg="add mod">
          <ac:chgData name="尾嵜 成真" userId="dd95f81a979e9056" providerId="LiveId" clId="{CDA21BDE-563E-44C9-826A-4ED92E3D6D3A}" dt="2023-01-06T16:23:27.080" v="3100" actId="1076"/>
          <ac:spMkLst>
            <pc:docMk/>
            <pc:sldMk cId="3193689780" sldId="397"/>
            <ac:spMk id="13" creationId="{BFB05098-0C9F-9914-AED2-A63CC4224B5D}"/>
          </ac:spMkLst>
        </pc:spChg>
        <pc:spChg chg="add mod">
          <ac:chgData name="尾嵜 成真" userId="dd95f81a979e9056" providerId="LiveId" clId="{CDA21BDE-563E-44C9-826A-4ED92E3D6D3A}" dt="2023-01-06T16:07:48.328" v="2871" actId="1076"/>
          <ac:spMkLst>
            <pc:docMk/>
            <pc:sldMk cId="3193689780" sldId="397"/>
            <ac:spMk id="14" creationId="{E955C4C7-71C8-C827-AFBC-195E4B2DD2C1}"/>
          </ac:spMkLst>
        </pc:spChg>
        <pc:spChg chg="add mod">
          <ac:chgData name="尾嵜 成真" userId="dd95f81a979e9056" providerId="LiveId" clId="{CDA21BDE-563E-44C9-826A-4ED92E3D6D3A}" dt="2023-01-06T16:07:48.328" v="2871" actId="1076"/>
          <ac:spMkLst>
            <pc:docMk/>
            <pc:sldMk cId="3193689780" sldId="397"/>
            <ac:spMk id="15" creationId="{1DA6B531-DA4C-8D2C-6E32-070EC460FBB4}"/>
          </ac:spMkLst>
        </pc:spChg>
        <pc:spChg chg="add mod">
          <ac:chgData name="尾嵜 成真" userId="dd95f81a979e9056" providerId="LiveId" clId="{CDA21BDE-563E-44C9-826A-4ED92E3D6D3A}" dt="2023-01-06T16:07:48.328" v="2871" actId="1076"/>
          <ac:spMkLst>
            <pc:docMk/>
            <pc:sldMk cId="3193689780" sldId="397"/>
            <ac:spMk id="16" creationId="{EE799756-2444-29F5-0552-1B3E6C121960}"/>
          </ac:spMkLst>
        </pc:spChg>
        <pc:spChg chg="add mod">
          <ac:chgData name="尾嵜 成真" userId="dd95f81a979e9056" providerId="LiveId" clId="{CDA21BDE-563E-44C9-826A-4ED92E3D6D3A}" dt="2023-01-06T16:15:26.453" v="2941" actId="1076"/>
          <ac:spMkLst>
            <pc:docMk/>
            <pc:sldMk cId="3193689780" sldId="397"/>
            <ac:spMk id="18" creationId="{5E685370-A8B9-CA8A-1729-2983540D3F4F}"/>
          </ac:spMkLst>
        </pc:spChg>
        <pc:spChg chg="add del mod">
          <ac:chgData name="尾嵜 成真" userId="dd95f81a979e9056" providerId="LiveId" clId="{CDA21BDE-563E-44C9-826A-4ED92E3D6D3A}" dt="2023-01-06T16:11:22.366" v="2874"/>
          <ac:spMkLst>
            <pc:docMk/>
            <pc:sldMk cId="3193689780" sldId="397"/>
            <ac:spMk id="19" creationId="{7BE3A999-C84C-5696-25AA-8A53175A7527}"/>
          </ac:spMkLst>
        </pc:spChg>
        <pc:spChg chg="add del mod">
          <ac:chgData name="尾嵜 成真" userId="dd95f81a979e9056" providerId="LiveId" clId="{CDA21BDE-563E-44C9-826A-4ED92E3D6D3A}" dt="2023-01-06T16:13:02.845" v="2918" actId="478"/>
          <ac:spMkLst>
            <pc:docMk/>
            <pc:sldMk cId="3193689780" sldId="397"/>
            <ac:spMk id="20" creationId="{49B243D6-07C1-D9E2-491D-809AB9649191}"/>
          </ac:spMkLst>
        </pc:spChg>
        <pc:spChg chg="add mod">
          <ac:chgData name="尾嵜 成真" userId="dd95f81a979e9056" providerId="LiveId" clId="{CDA21BDE-563E-44C9-826A-4ED92E3D6D3A}" dt="2023-01-06T16:14:20.477" v="2930" actId="14100"/>
          <ac:spMkLst>
            <pc:docMk/>
            <pc:sldMk cId="3193689780" sldId="397"/>
            <ac:spMk id="22" creationId="{64D4F206-F0A4-BA4F-5CAF-EDA32C2DCE3B}"/>
          </ac:spMkLst>
        </pc:spChg>
        <pc:spChg chg="add mod">
          <ac:chgData name="尾嵜 成真" userId="dd95f81a979e9056" providerId="LiveId" clId="{CDA21BDE-563E-44C9-826A-4ED92E3D6D3A}" dt="2023-01-06T16:23:33.404" v="3101" actId="1076"/>
          <ac:spMkLst>
            <pc:docMk/>
            <pc:sldMk cId="3193689780" sldId="397"/>
            <ac:spMk id="23" creationId="{159F9400-6AF6-4BC1-E38C-AE26D040946A}"/>
          </ac:spMkLst>
        </pc:spChg>
        <pc:spChg chg="add mod">
          <ac:chgData name="尾嵜 成真" userId="dd95f81a979e9056" providerId="LiveId" clId="{CDA21BDE-563E-44C9-826A-4ED92E3D6D3A}" dt="2023-01-06T16:23:59.473" v="3102" actId="1076"/>
          <ac:spMkLst>
            <pc:docMk/>
            <pc:sldMk cId="3193689780" sldId="397"/>
            <ac:spMk id="24" creationId="{CB882CFD-D44B-2969-152E-231C86A24E19}"/>
          </ac:spMkLst>
        </pc:spChg>
        <pc:spChg chg="add mod">
          <ac:chgData name="尾嵜 成真" userId="dd95f81a979e9056" providerId="LiveId" clId="{CDA21BDE-563E-44C9-826A-4ED92E3D6D3A}" dt="2023-01-06T16:13:41.293" v="2923" actId="1076"/>
          <ac:spMkLst>
            <pc:docMk/>
            <pc:sldMk cId="3193689780" sldId="397"/>
            <ac:spMk id="25" creationId="{61C09B92-AF8B-0D7C-7DA5-D2D3A03F5C64}"/>
          </ac:spMkLst>
        </pc:spChg>
        <pc:spChg chg="add mod">
          <ac:chgData name="尾嵜 成真" userId="dd95f81a979e9056" providerId="LiveId" clId="{CDA21BDE-563E-44C9-826A-4ED92E3D6D3A}" dt="2023-01-06T16:23:10.504" v="3097" actId="1076"/>
          <ac:spMkLst>
            <pc:docMk/>
            <pc:sldMk cId="3193689780" sldId="397"/>
            <ac:spMk id="26" creationId="{B6D1D9A3-6853-2193-AD96-8D83EA8817EA}"/>
          </ac:spMkLst>
        </pc:spChg>
        <pc:spChg chg="mod">
          <ac:chgData name="尾嵜 成真" userId="dd95f81a979e9056" providerId="LiveId" clId="{CDA21BDE-563E-44C9-826A-4ED92E3D6D3A}" dt="2023-01-05T15:05:29.605" v="2489" actId="20577"/>
          <ac:spMkLst>
            <pc:docMk/>
            <pc:sldMk cId="3193689780" sldId="397"/>
            <ac:spMk id="29" creationId="{A17934AB-FCC8-3776-1635-6E61D9A7D43B}"/>
          </ac:spMkLst>
        </pc:spChg>
        <pc:picChg chg="add del mod">
          <ac:chgData name="尾嵜 成真" userId="dd95f81a979e9056" providerId="LiveId" clId="{CDA21BDE-563E-44C9-826A-4ED92E3D6D3A}" dt="2023-01-06T16:11:36.717" v="2878" actId="21"/>
          <ac:picMkLst>
            <pc:docMk/>
            <pc:sldMk cId="3193689780" sldId="397"/>
            <ac:picMk id="3" creationId="{6A394B0C-5898-1122-231A-83D1C046B520}"/>
          </ac:picMkLst>
        </pc:picChg>
        <pc:picChg chg="add mod">
          <ac:chgData name="尾嵜 成真" userId="dd95f81a979e9056" providerId="LiveId" clId="{CDA21BDE-563E-44C9-826A-4ED92E3D6D3A}" dt="2023-01-06T16:07:48.328" v="2871" actId="1076"/>
          <ac:picMkLst>
            <pc:docMk/>
            <pc:sldMk cId="3193689780" sldId="397"/>
            <ac:picMk id="4" creationId="{339E2406-2675-DF8C-0F5D-FD1ED75AB829}"/>
          </ac:picMkLst>
        </pc:picChg>
        <pc:picChg chg="add mod">
          <ac:chgData name="尾嵜 成真" userId="dd95f81a979e9056" providerId="LiveId" clId="{CDA21BDE-563E-44C9-826A-4ED92E3D6D3A}" dt="2023-01-06T16:07:48.328" v="2871" actId="1076"/>
          <ac:picMkLst>
            <pc:docMk/>
            <pc:sldMk cId="3193689780" sldId="397"/>
            <ac:picMk id="7" creationId="{A444B2AF-FC9E-55B0-3D69-689C30C1D8B3}"/>
          </ac:picMkLst>
        </pc:picChg>
        <pc:picChg chg="add mod">
          <ac:chgData name="尾嵜 成真" userId="dd95f81a979e9056" providerId="LiveId" clId="{CDA21BDE-563E-44C9-826A-4ED92E3D6D3A}" dt="2023-01-06T16:07:48.328" v="2871" actId="1076"/>
          <ac:picMkLst>
            <pc:docMk/>
            <pc:sldMk cId="3193689780" sldId="397"/>
            <ac:picMk id="9" creationId="{28A464EA-EAF2-C899-3C44-A34F20C4F3D7}"/>
          </ac:picMkLst>
        </pc:picChg>
        <pc:picChg chg="del">
          <ac:chgData name="尾嵜 成真" userId="dd95f81a979e9056" providerId="LiveId" clId="{CDA21BDE-563E-44C9-826A-4ED92E3D6D3A}" dt="2023-01-05T14:55:48.304" v="2139" actId="478"/>
          <ac:picMkLst>
            <pc:docMk/>
            <pc:sldMk cId="3193689780" sldId="397"/>
            <ac:picMk id="9" creationId="{911CBB3D-E9FC-A2FC-E63D-5544D5DE1A68}"/>
          </ac:picMkLst>
        </pc:picChg>
        <pc:picChg chg="del">
          <ac:chgData name="尾嵜 成真" userId="dd95f81a979e9056" providerId="LiveId" clId="{CDA21BDE-563E-44C9-826A-4ED92E3D6D3A}" dt="2023-01-05T14:55:56.881" v="2140" actId="478"/>
          <ac:picMkLst>
            <pc:docMk/>
            <pc:sldMk cId="3193689780" sldId="397"/>
            <ac:picMk id="13" creationId="{41B2F451-564F-7C57-7B2D-024D3A95D12C}"/>
          </ac:picMkLst>
        </pc:picChg>
        <pc:picChg chg="add mod">
          <ac:chgData name="尾嵜 成真" userId="dd95f81a979e9056" providerId="LiveId" clId="{CDA21BDE-563E-44C9-826A-4ED92E3D6D3A}" dt="2023-01-06T16:07:48.328" v="2871" actId="1076"/>
          <ac:picMkLst>
            <pc:docMk/>
            <pc:sldMk cId="3193689780" sldId="397"/>
            <ac:picMk id="17" creationId="{8A8B2706-5AB7-1A5C-4A4A-463E509EA3A6}"/>
          </ac:picMkLst>
        </pc:picChg>
        <pc:picChg chg="add mod">
          <ac:chgData name="尾嵜 成真" userId="dd95f81a979e9056" providerId="LiveId" clId="{CDA21BDE-563E-44C9-826A-4ED92E3D6D3A}" dt="2023-01-06T16:14:08.169" v="2926" actId="1076"/>
          <ac:picMkLst>
            <pc:docMk/>
            <pc:sldMk cId="3193689780" sldId="397"/>
            <ac:picMk id="21" creationId="{F41DB119-0C0C-3864-354C-E90DB65C2E67}"/>
          </ac:picMkLst>
        </pc:picChg>
      </pc:sldChg>
      <pc:sldChg chg="addSp delSp modSp add mod">
        <pc:chgData name="尾嵜 成真" userId="dd95f81a979e9056" providerId="LiveId" clId="{CDA21BDE-563E-44C9-826A-4ED92E3D6D3A}" dt="2023-01-07T10:34:08.752" v="6432" actId="1076"/>
        <pc:sldMkLst>
          <pc:docMk/>
          <pc:sldMk cId="2594863473" sldId="398"/>
        </pc:sldMkLst>
        <pc:spChg chg="add mod">
          <ac:chgData name="尾嵜 成真" userId="dd95f81a979e9056" providerId="LiveId" clId="{CDA21BDE-563E-44C9-826A-4ED92E3D6D3A}" dt="2023-01-07T10:34:03.787" v="6431" actId="14100"/>
          <ac:spMkLst>
            <pc:docMk/>
            <pc:sldMk cId="2594863473" sldId="398"/>
            <ac:spMk id="2" creationId="{6399B9A9-5B2A-AB92-40C8-53F384678D99}"/>
          </ac:spMkLst>
        </pc:spChg>
        <pc:spChg chg="del">
          <ac:chgData name="尾嵜 成真" userId="dd95f81a979e9056" providerId="LiveId" clId="{CDA21BDE-563E-44C9-826A-4ED92E3D6D3A}" dt="2023-01-07T07:42:05.909" v="4343" actId="478"/>
          <ac:spMkLst>
            <pc:docMk/>
            <pc:sldMk cId="2594863473" sldId="398"/>
            <ac:spMk id="5" creationId="{70260686-8B7E-DF5A-6E75-301B0992F6A8}"/>
          </ac:spMkLst>
        </pc:spChg>
        <pc:spChg chg="del">
          <ac:chgData name="尾嵜 成真" userId="dd95f81a979e9056" providerId="LiveId" clId="{CDA21BDE-563E-44C9-826A-4ED92E3D6D3A}" dt="2023-01-07T07:42:05.909" v="4343" actId="478"/>
          <ac:spMkLst>
            <pc:docMk/>
            <pc:sldMk cId="2594863473" sldId="398"/>
            <ac:spMk id="6" creationId="{4A82FFB9-9FED-53F9-A2A2-FC325D82FC40}"/>
          </ac:spMkLst>
        </pc:spChg>
        <pc:spChg chg="add del mod">
          <ac:chgData name="尾嵜 成真" userId="dd95f81a979e9056" providerId="LiveId" clId="{CDA21BDE-563E-44C9-826A-4ED92E3D6D3A}" dt="2023-01-07T08:07:39.262" v="5318" actId="478"/>
          <ac:spMkLst>
            <pc:docMk/>
            <pc:sldMk cId="2594863473" sldId="398"/>
            <ac:spMk id="7" creationId="{DDE2B195-A637-990D-5EA3-8A970695D2AC}"/>
          </ac:spMkLst>
        </pc:spChg>
        <pc:spChg chg="add mod">
          <ac:chgData name="尾嵜 成真" userId="dd95f81a979e9056" providerId="LiveId" clId="{CDA21BDE-563E-44C9-826A-4ED92E3D6D3A}" dt="2023-01-07T08:17:33.038" v="5641" actId="27636"/>
          <ac:spMkLst>
            <pc:docMk/>
            <pc:sldMk cId="2594863473" sldId="398"/>
            <ac:spMk id="8" creationId="{010171AA-4303-02CD-6A45-96C650FB762B}"/>
          </ac:spMkLst>
        </pc:spChg>
        <pc:spChg chg="add mod">
          <ac:chgData name="尾嵜 成真" userId="dd95f81a979e9056" providerId="LiveId" clId="{CDA21BDE-563E-44C9-826A-4ED92E3D6D3A}" dt="2023-01-07T10:34:08.752" v="6432" actId="1076"/>
          <ac:spMkLst>
            <pc:docMk/>
            <pc:sldMk cId="2594863473" sldId="398"/>
            <ac:spMk id="9" creationId="{ACAA0312-16B0-313C-139F-11679C0D5AC8}"/>
          </ac:spMkLst>
        </pc:spChg>
        <pc:spChg chg="del mod">
          <ac:chgData name="尾嵜 成真" userId="dd95f81a979e9056" providerId="LiveId" clId="{CDA21BDE-563E-44C9-826A-4ED92E3D6D3A}" dt="2023-01-07T08:07:37.767" v="5317" actId="21"/>
          <ac:spMkLst>
            <pc:docMk/>
            <pc:sldMk cId="2594863473" sldId="398"/>
            <ac:spMk id="10" creationId="{4C8D8093-D708-E46A-39FD-79BFCCF8875B}"/>
          </ac:spMkLst>
        </pc:spChg>
        <pc:spChg chg="mod">
          <ac:chgData name="尾嵜 成真" userId="dd95f81a979e9056" providerId="LiveId" clId="{CDA21BDE-563E-44C9-826A-4ED92E3D6D3A}" dt="2023-01-07T08:11:13.271" v="5368" actId="20577"/>
          <ac:spMkLst>
            <pc:docMk/>
            <pc:sldMk cId="2594863473" sldId="398"/>
            <ac:spMk id="29" creationId="{A17934AB-FCC8-3776-1635-6E61D9A7D43B}"/>
          </ac:spMkLst>
        </pc:spChg>
        <pc:picChg chg="del">
          <ac:chgData name="尾嵜 成真" userId="dd95f81a979e9056" providerId="LiveId" clId="{CDA21BDE-563E-44C9-826A-4ED92E3D6D3A}" dt="2023-01-07T07:42:05.909" v="4343" actId="478"/>
          <ac:picMkLst>
            <pc:docMk/>
            <pc:sldMk cId="2594863473" sldId="398"/>
            <ac:picMk id="3" creationId="{21152B24-6D84-6FB1-91FF-9C816BE6D5C5}"/>
          </ac:picMkLst>
        </pc:picChg>
      </pc:sldChg>
      <pc:sldChg chg="addSp delSp modSp add mod">
        <pc:chgData name="尾嵜 成真" userId="dd95f81a979e9056" providerId="LiveId" clId="{CDA21BDE-563E-44C9-826A-4ED92E3D6D3A}" dt="2023-01-07T10:33:12.956" v="6429" actId="113"/>
        <pc:sldMkLst>
          <pc:docMk/>
          <pc:sldMk cId="1064526272" sldId="399"/>
        </pc:sldMkLst>
        <pc:spChg chg="del">
          <ac:chgData name="尾嵜 成真" userId="dd95f81a979e9056" providerId="LiveId" clId="{CDA21BDE-563E-44C9-826A-4ED92E3D6D3A}" dt="2023-01-07T09:14:38.283" v="5692" actId="478"/>
          <ac:spMkLst>
            <pc:docMk/>
            <pc:sldMk cId="1064526272" sldId="399"/>
            <ac:spMk id="5" creationId="{70260686-8B7E-DF5A-6E75-301B0992F6A8}"/>
          </ac:spMkLst>
        </pc:spChg>
        <pc:spChg chg="del">
          <ac:chgData name="尾嵜 成真" userId="dd95f81a979e9056" providerId="LiveId" clId="{CDA21BDE-563E-44C9-826A-4ED92E3D6D3A}" dt="2023-01-07T09:14:38.283" v="5692" actId="478"/>
          <ac:spMkLst>
            <pc:docMk/>
            <pc:sldMk cId="1064526272" sldId="399"/>
            <ac:spMk id="6" creationId="{4A82FFB9-9FED-53F9-A2A2-FC325D82FC40}"/>
          </ac:spMkLst>
        </pc:spChg>
        <pc:spChg chg="mod">
          <ac:chgData name="尾嵜 成真" userId="dd95f81a979e9056" providerId="LiveId" clId="{CDA21BDE-563E-44C9-826A-4ED92E3D6D3A}" dt="2023-01-07T10:33:12.956" v="6429" actId="113"/>
          <ac:spMkLst>
            <pc:docMk/>
            <pc:sldMk cId="1064526272" sldId="399"/>
            <ac:spMk id="10" creationId="{4C8D8093-D708-E46A-39FD-79BFCCF8875B}"/>
          </ac:spMkLst>
        </pc:spChg>
        <pc:spChg chg="mod">
          <ac:chgData name="尾嵜 成真" userId="dd95f81a979e9056" providerId="LiveId" clId="{CDA21BDE-563E-44C9-826A-4ED92E3D6D3A}" dt="2023-01-04T15:36:30.259" v="1332"/>
          <ac:spMkLst>
            <pc:docMk/>
            <pc:sldMk cId="1064526272" sldId="399"/>
            <ac:spMk id="28" creationId="{B0F217A8-646C-15BA-6733-F4B0F1014565}"/>
          </ac:spMkLst>
        </pc:spChg>
        <pc:spChg chg="mod">
          <ac:chgData name="尾嵜 成真" userId="dd95f81a979e9056" providerId="LiveId" clId="{CDA21BDE-563E-44C9-826A-4ED92E3D6D3A}" dt="2023-01-07T09:26:59.295" v="6015" actId="20577"/>
          <ac:spMkLst>
            <pc:docMk/>
            <pc:sldMk cId="1064526272" sldId="399"/>
            <ac:spMk id="29" creationId="{A17934AB-FCC8-3776-1635-6E61D9A7D43B}"/>
          </ac:spMkLst>
        </pc:spChg>
        <pc:picChg chg="del">
          <ac:chgData name="尾嵜 成真" userId="dd95f81a979e9056" providerId="LiveId" clId="{CDA21BDE-563E-44C9-826A-4ED92E3D6D3A}" dt="2023-01-07T09:14:38.283" v="5692" actId="478"/>
          <ac:picMkLst>
            <pc:docMk/>
            <pc:sldMk cId="1064526272" sldId="399"/>
            <ac:picMk id="3" creationId="{21152B24-6D84-6FB1-91FF-9C816BE6D5C5}"/>
          </ac:picMkLst>
        </pc:picChg>
        <pc:picChg chg="add del mod">
          <ac:chgData name="尾嵜 成真" userId="dd95f81a979e9056" providerId="LiveId" clId="{CDA21BDE-563E-44C9-826A-4ED92E3D6D3A}" dt="2023-01-07T10:26:09.054" v="6331" actId="478"/>
          <ac:picMkLst>
            <pc:docMk/>
            <pc:sldMk cId="1064526272" sldId="399"/>
            <ac:picMk id="4" creationId="{5B774784-EC6B-78F4-CEBC-32250F9544C3}"/>
          </ac:picMkLst>
        </pc:picChg>
        <pc:picChg chg="add del mod">
          <ac:chgData name="尾嵜 成真" userId="dd95f81a979e9056" providerId="LiveId" clId="{CDA21BDE-563E-44C9-826A-4ED92E3D6D3A}" dt="2023-01-07T10:31:17.429" v="6404" actId="478"/>
          <ac:picMkLst>
            <pc:docMk/>
            <pc:sldMk cId="1064526272" sldId="399"/>
            <ac:picMk id="8" creationId="{31A1BB5E-8693-019E-88A0-485F0D171441}"/>
          </ac:picMkLst>
        </pc:picChg>
        <pc:picChg chg="add mod">
          <ac:chgData name="尾嵜 成真" userId="dd95f81a979e9056" providerId="LiveId" clId="{CDA21BDE-563E-44C9-826A-4ED92E3D6D3A}" dt="2023-01-07T10:31:27.346" v="6409" actId="1076"/>
          <ac:picMkLst>
            <pc:docMk/>
            <pc:sldMk cId="1064526272" sldId="399"/>
            <ac:picMk id="11" creationId="{B12D91C7-D76C-49F1-6878-8A4BC966EE55}"/>
          </ac:picMkLst>
        </pc:picChg>
      </pc:sldChg>
      <pc:sldChg chg="modSp add del mod">
        <pc:chgData name="尾嵜 成真" userId="dd95f81a979e9056" providerId="LiveId" clId="{CDA21BDE-563E-44C9-826A-4ED92E3D6D3A}" dt="2023-01-07T10:33:34.734" v="6430" actId="47"/>
        <pc:sldMkLst>
          <pc:docMk/>
          <pc:sldMk cId="2249083198" sldId="400"/>
        </pc:sldMkLst>
        <pc:spChg chg="mod">
          <ac:chgData name="尾嵜 成真" userId="dd95f81a979e9056" providerId="LiveId" clId="{CDA21BDE-563E-44C9-826A-4ED92E3D6D3A}" dt="2023-01-04T15:36:32.362" v="1336"/>
          <ac:spMkLst>
            <pc:docMk/>
            <pc:sldMk cId="2249083198" sldId="400"/>
            <ac:spMk id="28" creationId="{B0F217A8-646C-15BA-6733-F4B0F1014565}"/>
          </ac:spMkLst>
        </pc:spChg>
        <pc:spChg chg="mod">
          <ac:chgData name="尾嵜 成真" userId="dd95f81a979e9056" providerId="LiveId" clId="{CDA21BDE-563E-44C9-826A-4ED92E3D6D3A}" dt="2023-01-04T15:27:22.864" v="1251" actId="20577"/>
          <ac:spMkLst>
            <pc:docMk/>
            <pc:sldMk cId="2249083198" sldId="400"/>
            <ac:spMk id="29" creationId="{A17934AB-FCC8-3776-1635-6E61D9A7D43B}"/>
          </ac:spMkLst>
        </pc:spChg>
      </pc:sldChg>
      <pc:sldChg chg="delSp modSp add mod">
        <pc:chgData name="尾嵜 成真" userId="dd95f81a979e9056" providerId="LiveId" clId="{CDA21BDE-563E-44C9-826A-4ED92E3D6D3A}" dt="2023-01-07T11:02:52.566" v="7015" actId="113"/>
        <pc:sldMkLst>
          <pc:docMk/>
          <pc:sldMk cId="373197906" sldId="401"/>
        </pc:sldMkLst>
        <pc:spChg chg="del">
          <ac:chgData name="尾嵜 成真" userId="dd95f81a979e9056" providerId="LiveId" clId="{CDA21BDE-563E-44C9-826A-4ED92E3D6D3A}" dt="2023-01-07T10:36:22.413" v="6447" actId="478"/>
          <ac:spMkLst>
            <pc:docMk/>
            <pc:sldMk cId="373197906" sldId="401"/>
            <ac:spMk id="5" creationId="{70260686-8B7E-DF5A-6E75-301B0992F6A8}"/>
          </ac:spMkLst>
        </pc:spChg>
        <pc:spChg chg="del">
          <ac:chgData name="尾嵜 成真" userId="dd95f81a979e9056" providerId="LiveId" clId="{CDA21BDE-563E-44C9-826A-4ED92E3D6D3A}" dt="2023-01-07T10:36:22.413" v="6447" actId="478"/>
          <ac:spMkLst>
            <pc:docMk/>
            <pc:sldMk cId="373197906" sldId="401"/>
            <ac:spMk id="6" creationId="{4A82FFB9-9FED-53F9-A2A2-FC325D82FC40}"/>
          </ac:spMkLst>
        </pc:spChg>
        <pc:spChg chg="mod">
          <ac:chgData name="尾嵜 成真" userId="dd95f81a979e9056" providerId="LiveId" clId="{CDA21BDE-563E-44C9-826A-4ED92E3D6D3A}" dt="2023-01-07T11:02:52.566" v="7015" actId="113"/>
          <ac:spMkLst>
            <pc:docMk/>
            <pc:sldMk cId="373197906" sldId="401"/>
            <ac:spMk id="10" creationId="{4C8D8093-D708-E46A-39FD-79BFCCF8875B}"/>
          </ac:spMkLst>
        </pc:spChg>
        <pc:spChg chg="mod">
          <ac:chgData name="尾嵜 成真" userId="dd95f81a979e9056" providerId="LiveId" clId="{CDA21BDE-563E-44C9-826A-4ED92E3D6D3A}" dt="2023-01-04T15:36:34.710" v="1340"/>
          <ac:spMkLst>
            <pc:docMk/>
            <pc:sldMk cId="373197906" sldId="401"/>
            <ac:spMk id="28" creationId="{B0F217A8-646C-15BA-6733-F4B0F1014565}"/>
          </ac:spMkLst>
        </pc:spChg>
        <pc:spChg chg="mod">
          <ac:chgData name="尾嵜 成真" userId="dd95f81a979e9056" providerId="LiveId" clId="{CDA21BDE-563E-44C9-826A-4ED92E3D6D3A}" dt="2023-01-04T15:27:29.578" v="1256"/>
          <ac:spMkLst>
            <pc:docMk/>
            <pc:sldMk cId="373197906" sldId="401"/>
            <ac:spMk id="29" creationId="{A17934AB-FCC8-3776-1635-6E61D9A7D43B}"/>
          </ac:spMkLst>
        </pc:spChg>
        <pc:picChg chg="del">
          <ac:chgData name="尾嵜 成真" userId="dd95f81a979e9056" providerId="LiveId" clId="{CDA21BDE-563E-44C9-826A-4ED92E3D6D3A}" dt="2023-01-07T10:36:22.413" v="6447" actId="478"/>
          <ac:picMkLst>
            <pc:docMk/>
            <pc:sldMk cId="373197906" sldId="401"/>
            <ac:picMk id="3" creationId="{21152B24-6D84-6FB1-91FF-9C816BE6D5C5}"/>
          </ac:picMkLst>
        </pc:picChg>
      </pc:sldChg>
      <pc:sldChg chg="addSp delSp modSp add mod">
        <pc:chgData name="尾嵜 成真" userId="dd95f81a979e9056" providerId="LiveId" clId="{CDA21BDE-563E-44C9-826A-4ED92E3D6D3A}" dt="2023-01-08T07:15:26.792" v="8515" actId="20577"/>
        <pc:sldMkLst>
          <pc:docMk/>
          <pc:sldMk cId="1637066913" sldId="402"/>
        </pc:sldMkLst>
        <pc:spChg chg="del">
          <ac:chgData name="尾嵜 成真" userId="dd95f81a979e9056" providerId="LiveId" clId="{CDA21BDE-563E-44C9-826A-4ED92E3D6D3A}" dt="2023-01-08T06:32:04.132" v="7533" actId="478"/>
          <ac:spMkLst>
            <pc:docMk/>
            <pc:sldMk cId="1637066913" sldId="402"/>
            <ac:spMk id="5" creationId="{70260686-8B7E-DF5A-6E75-301B0992F6A8}"/>
          </ac:spMkLst>
        </pc:spChg>
        <pc:spChg chg="del">
          <ac:chgData name="尾嵜 成真" userId="dd95f81a979e9056" providerId="LiveId" clId="{CDA21BDE-563E-44C9-826A-4ED92E3D6D3A}" dt="2023-01-08T06:32:04.132" v="7533" actId="478"/>
          <ac:spMkLst>
            <pc:docMk/>
            <pc:sldMk cId="1637066913" sldId="402"/>
            <ac:spMk id="6" creationId="{4A82FFB9-9FED-53F9-A2A2-FC325D82FC40}"/>
          </ac:spMkLst>
        </pc:spChg>
        <pc:spChg chg="mod">
          <ac:chgData name="尾嵜 成真" userId="dd95f81a979e9056" providerId="LiveId" clId="{CDA21BDE-563E-44C9-826A-4ED92E3D6D3A}" dt="2023-01-08T07:05:51.643" v="8437" actId="20577"/>
          <ac:spMkLst>
            <pc:docMk/>
            <pc:sldMk cId="1637066913" sldId="402"/>
            <ac:spMk id="10" creationId="{4C8D8093-D708-E46A-39FD-79BFCCF8875B}"/>
          </ac:spMkLst>
        </pc:spChg>
        <pc:spChg chg="mod">
          <ac:chgData name="尾嵜 成真" userId="dd95f81a979e9056" providerId="LiveId" clId="{CDA21BDE-563E-44C9-826A-4ED92E3D6D3A}" dt="2023-01-04T15:36:43.449" v="1352"/>
          <ac:spMkLst>
            <pc:docMk/>
            <pc:sldMk cId="1637066913" sldId="402"/>
            <ac:spMk id="28" creationId="{B0F217A8-646C-15BA-6733-F4B0F1014565}"/>
          </ac:spMkLst>
        </pc:spChg>
        <pc:spChg chg="mod">
          <ac:chgData name="尾嵜 成真" userId="dd95f81a979e9056" providerId="LiveId" clId="{CDA21BDE-563E-44C9-826A-4ED92E3D6D3A}" dt="2023-01-04T15:27:34.394" v="1259" actId="20577"/>
          <ac:spMkLst>
            <pc:docMk/>
            <pc:sldMk cId="1637066913" sldId="402"/>
            <ac:spMk id="29" creationId="{A17934AB-FCC8-3776-1635-6E61D9A7D43B}"/>
          </ac:spMkLst>
        </pc:spChg>
        <pc:graphicFrameChg chg="add del">
          <ac:chgData name="尾嵜 成真" userId="dd95f81a979e9056" providerId="LiveId" clId="{CDA21BDE-563E-44C9-826A-4ED92E3D6D3A}" dt="2023-01-08T06:38:53.572" v="8154" actId="478"/>
          <ac:graphicFrameMkLst>
            <pc:docMk/>
            <pc:sldMk cId="1637066913" sldId="402"/>
            <ac:graphicFrameMk id="2" creationId="{0D870AAA-85B7-8923-4A79-D75E1785FF1E}"/>
          </ac:graphicFrameMkLst>
        </pc:graphicFrameChg>
        <pc:graphicFrameChg chg="add del">
          <ac:chgData name="尾嵜 成真" userId="dd95f81a979e9056" providerId="LiveId" clId="{CDA21BDE-563E-44C9-826A-4ED92E3D6D3A}" dt="2023-01-08T06:39:00.069" v="8156" actId="3680"/>
          <ac:graphicFrameMkLst>
            <pc:docMk/>
            <pc:sldMk cId="1637066913" sldId="402"/>
            <ac:graphicFrameMk id="4" creationId="{E00A7366-4B28-E178-AA8C-C054590191CE}"/>
          </ac:graphicFrameMkLst>
        </pc:graphicFrameChg>
        <pc:graphicFrameChg chg="add del mod">
          <ac:chgData name="尾嵜 成真" userId="dd95f81a979e9056" providerId="LiveId" clId="{CDA21BDE-563E-44C9-826A-4ED92E3D6D3A}" dt="2023-01-08T06:39:12.213" v="8159" actId="478"/>
          <ac:graphicFrameMkLst>
            <pc:docMk/>
            <pc:sldMk cId="1637066913" sldId="402"/>
            <ac:graphicFrameMk id="7" creationId="{ECED921B-AD4B-7405-2C68-7450B06C1EBB}"/>
          </ac:graphicFrameMkLst>
        </pc:graphicFrameChg>
        <pc:graphicFrameChg chg="add mod modGraphic">
          <ac:chgData name="尾嵜 成真" userId="dd95f81a979e9056" providerId="LiveId" clId="{CDA21BDE-563E-44C9-826A-4ED92E3D6D3A}" dt="2023-01-08T07:15:26.792" v="8515" actId="20577"/>
          <ac:graphicFrameMkLst>
            <pc:docMk/>
            <pc:sldMk cId="1637066913" sldId="402"/>
            <ac:graphicFrameMk id="8" creationId="{07D32C99-E9D7-768E-E8B6-1E5394B8BCA3}"/>
          </ac:graphicFrameMkLst>
        </pc:graphicFrameChg>
        <pc:picChg chg="del">
          <ac:chgData name="尾嵜 成真" userId="dd95f81a979e9056" providerId="LiveId" clId="{CDA21BDE-563E-44C9-826A-4ED92E3D6D3A}" dt="2023-01-08T06:32:04.132" v="7533" actId="478"/>
          <ac:picMkLst>
            <pc:docMk/>
            <pc:sldMk cId="1637066913" sldId="402"/>
            <ac:picMk id="3" creationId="{21152B24-6D84-6FB1-91FF-9C816BE6D5C5}"/>
          </ac:picMkLst>
        </pc:picChg>
      </pc:sldChg>
      <pc:sldChg chg="modSp add del mod">
        <pc:chgData name="尾嵜 成真" userId="dd95f81a979e9056" providerId="LiveId" clId="{CDA21BDE-563E-44C9-826A-4ED92E3D6D3A}" dt="2023-01-07T11:00:07.581" v="6980" actId="47"/>
        <pc:sldMkLst>
          <pc:docMk/>
          <pc:sldMk cId="2929578275" sldId="403"/>
        </pc:sldMkLst>
        <pc:spChg chg="mod">
          <ac:chgData name="尾嵜 成真" userId="dd95f81a979e9056" providerId="LiveId" clId="{CDA21BDE-563E-44C9-826A-4ED92E3D6D3A}" dt="2023-01-04T15:36:37.528" v="1344"/>
          <ac:spMkLst>
            <pc:docMk/>
            <pc:sldMk cId="2929578275" sldId="403"/>
            <ac:spMk id="28" creationId="{B0F217A8-646C-15BA-6733-F4B0F1014565}"/>
          </ac:spMkLst>
        </pc:spChg>
        <pc:spChg chg="mod">
          <ac:chgData name="尾嵜 成真" userId="dd95f81a979e9056" providerId="LiveId" clId="{CDA21BDE-563E-44C9-826A-4ED92E3D6D3A}" dt="2023-01-04T15:30:51.486" v="1328" actId="20577"/>
          <ac:spMkLst>
            <pc:docMk/>
            <pc:sldMk cId="2929578275" sldId="403"/>
            <ac:spMk id="29" creationId="{A17934AB-FCC8-3776-1635-6E61D9A7D43B}"/>
          </ac:spMkLst>
        </pc:spChg>
      </pc:sldChg>
      <pc:sldChg chg="modSp add del mod">
        <pc:chgData name="尾嵜 成真" userId="dd95f81a979e9056" providerId="LiveId" clId="{CDA21BDE-563E-44C9-826A-4ED92E3D6D3A}" dt="2023-01-08T05:56:11.580" v="7016" actId="47"/>
        <pc:sldMkLst>
          <pc:docMk/>
          <pc:sldMk cId="965508378" sldId="404"/>
        </pc:sldMkLst>
        <pc:spChg chg="mod">
          <ac:chgData name="尾嵜 成真" userId="dd95f81a979e9056" providerId="LiveId" clId="{CDA21BDE-563E-44C9-826A-4ED92E3D6D3A}" dt="2023-01-04T15:36:40.121" v="1348"/>
          <ac:spMkLst>
            <pc:docMk/>
            <pc:sldMk cId="965508378" sldId="404"/>
            <ac:spMk id="28" creationId="{B0F217A8-646C-15BA-6733-F4B0F1014565}"/>
          </ac:spMkLst>
        </pc:spChg>
        <pc:spChg chg="mod">
          <ac:chgData name="尾嵜 成真" userId="dd95f81a979e9056" providerId="LiveId" clId="{CDA21BDE-563E-44C9-826A-4ED92E3D6D3A}" dt="2023-01-04T15:30:30.055" v="1313" actId="20577"/>
          <ac:spMkLst>
            <pc:docMk/>
            <pc:sldMk cId="965508378" sldId="404"/>
            <ac:spMk id="29" creationId="{A17934AB-FCC8-3776-1635-6E61D9A7D43B}"/>
          </ac:spMkLst>
        </pc:spChg>
      </pc:sldChg>
      <pc:sldChg chg="addSp delSp modSp add mod">
        <pc:chgData name="尾嵜 成真" userId="dd95f81a979e9056" providerId="LiveId" clId="{CDA21BDE-563E-44C9-826A-4ED92E3D6D3A}" dt="2023-01-06T16:22:02.028" v="3083" actId="947"/>
        <pc:sldMkLst>
          <pc:docMk/>
          <pc:sldMk cId="3735046817" sldId="405"/>
        </pc:sldMkLst>
        <pc:spChg chg="add mod">
          <ac:chgData name="尾嵜 成真" userId="dd95f81a979e9056" providerId="LiveId" clId="{CDA21BDE-563E-44C9-826A-4ED92E3D6D3A}" dt="2023-01-06T16:19:39.362" v="2984" actId="14100"/>
          <ac:spMkLst>
            <pc:docMk/>
            <pc:sldMk cId="3735046817" sldId="405"/>
            <ac:spMk id="2" creationId="{5B270829-1B95-279B-C54F-A5495AF62924}"/>
          </ac:spMkLst>
        </pc:spChg>
        <pc:spChg chg="add mod">
          <ac:chgData name="尾嵜 成真" userId="dd95f81a979e9056" providerId="LiveId" clId="{CDA21BDE-563E-44C9-826A-4ED92E3D6D3A}" dt="2023-01-06T16:19:55.969" v="3009" actId="20577"/>
          <ac:spMkLst>
            <pc:docMk/>
            <pc:sldMk cId="3735046817" sldId="405"/>
            <ac:spMk id="3" creationId="{687BA902-E80A-69A3-085F-7D008D638FDE}"/>
          </ac:spMkLst>
        </pc:spChg>
        <pc:spChg chg="mod">
          <ac:chgData name="尾嵜 成真" userId="dd95f81a979e9056" providerId="LiveId" clId="{CDA21BDE-563E-44C9-826A-4ED92E3D6D3A}" dt="2023-01-06T16:22:02.028" v="3083" actId="947"/>
          <ac:spMkLst>
            <pc:docMk/>
            <pc:sldMk cId="3735046817" sldId="405"/>
            <ac:spMk id="10" creationId="{4C8D8093-D708-E46A-39FD-79BFCCF8875B}"/>
          </ac:spMkLst>
        </pc:spChg>
        <pc:spChg chg="del">
          <ac:chgData name="尾嵜 成真" userId="dd95f81a979e9056" providerId="LiveId" clId="{CDA21BDE-563E-44C9-826A-4ED92E3D6D3A}" dt="2023-01-06T15:55:00.315" v="2793" actId="478"/>
          <ac:spMkLst>
            <pc:docMk/>
            <pc:sldMk cId="3735046817" sldId="405"/>
            <ac:spMk id="15" creationId="{DEC3B5E4-274A-C993-C17C-0CA7C7012A4F}"/>
          </ac:spMkLst>
        </pc:spChg>
        <pc:spChg chg="del">
          <ac:chgData name="尾嵜 成真" userId="dd95f81a979e9056" providerId="LiveId" clId="{CDA21BDE-563E-44C9-826A-4ED92E3D6D3A}" dt="2023-01-06T15:55:00.315" v="2793" actId="478"/>
          <ac:spMkLst>
            <pc:docMk/>
            <pc:sldMk cId="3735046817" sldId="405"/>
            <ac:spMk id="18" creationId="{3AB6F5ED-E908-DE64-E150-B404D6EB3693}"/>
          </ac:spMkLst>
        </pc:spChg>
        <pc:spChg chg="del">
          <ac:chgData name="尾嵜 成真" userId="dd95f81a979e9056" providerId="LiveId" clId="{CDA21BDE-563E-44C9-826A-4ED92E3D6D3A}" dt="2023-01-06T15:55:00.315" v="2793" actId="478"/>
          <ac:spMkLst>
            <pc:docMk/>
            <pc:sldMk cId="3735046817" sldId="405"/>
            <ac:spMk id="25" creationId="{F9BE642C-7639-1304-DB57-7016DCD55BB7}"/>
          </ac:spMkLst>
        </pc:spChg>
        <pc:spChg chg="del">
          <ac:chgData name="尾嵜 成真" userId="dd95f81a979e9056" providerId="LiveId" clId="{CDA21BDE-563E-44C9-826A-4ED92E3D6D3A}" dt="2023-01-06T15:55:00.315" v="2793" actId="478"/>
          <ac:spMkLst>
            <pc:docMk/>
            <pc:sldMk cId="3735046817" sldId="405"/>
            <ac:spMk id="26" creationId="{C3ACD9B5-3158-A77D-5649-565BEF9502BA}"/>
          </ac:spMkLst>
        </pc:spChg>
        <pc:spChg chg="del">
          <ac:chgData name="尾嵜 成真" userId="dd95f81a979e9056" providerId="LiveId" clId="{CDA21BDE-563E-44C9-826A-4ED92E3D6D3A}" dt="2023-01-06T15:55:00.315" v="2793" actId="478"/>
          <ac:spMkLst>
            <pc:docMk/>
            <pc:sldMk cId="3735046817" sldId="405"/>
            <ac:spMk id="27" creationId="{46F68E5E-84BE-8BB3-AB88-491F40EA702B}"/>
          </ac:spMkLst>
        </pc:spChg>
        <pc:spChg chg="mod">
          <ac:chgData name="尾嵜 成真" userId="dd95f81a979e9056" providerId="LiveId" clId="{CDA21BDE-563E-44C9-826A-4ED92E3D6D3A}" dt="2023-01-06T15:49:31.974" v="2791" actId="20577"/>
          <ac:spMkLst>
            <pc:docMk/>
            <pc:sldMk cId="3735046817" sldId="405"/>
            <ac:spMk id="29" creationId="{A17934AB-FCC8-3776-1635-6E61D9A7D43B}"/>
          </ac:spMkLst>
        </pc:spChg>
        <pc:spChg chg="del">
          <ac:chgData name="尾嵜 成真" userId="dd95f81a979e9056" providerId="LiveId" clId="{CDA21BDE-563E-44C9-826A-4ED92E3D6D3A}" dt="2023-01-06T15:55:00.315" v="2793" actId="478"/>
          <ac:spMkLst>
            <pc:docMk/>
            <pc:sldMk cId="3735046817" sldId="405"/>
            <ac:spMk id="31" creationId="{29E73B99-74F3-E133-5B67-1ED0377319DC}"/>
          </ac:spMkLst>
        </pc:spChg>
        <pc:spChg chg="del">
          <ac:chgData name="尾嵜 成真" userId="dd95f81a979e9056" providerId="LiveId" clId="{CDA21BDE-563E-44C9-826A-4ED92E3D6D3A}" dt="2023-01-06T15:55:00.315" v="2793" actId="478"/>
          <ac:spMkLst>
            <pc:docMk/>
            <pc:sldMk cId="3735046817" sldId="405"/>
            <ac:spMk id="32" creationId="{D2C3250E-7320-4392-254A-DCF14C8A61E1}"/>
          </ac:spMkLst>
        </pc:spChg>
        <pc:spChg chg="del">
          <ac:chgData name="尾嵜 成真" userId="dd95f81a979e9056" providerId="LiveId" clId="{CDA21BDE-563E-44C9-826A-4ED92E3D6D3A}" dt="2023-01-06T15:55:00.315" v="2793" actId="478"/>
          <ac:spMkLst>
            <pc:docMk/>
            <pc:sldMk cId="3735046817" sldId="405"/>
            <ac:spMk id="33" creationId="{365968AE-10FD-5841-FCE2-3A7D3DD0AA12}"/>
          </ac:spMkLst>
        </pc:spChg>
        <pc:spChg chg="del">
          <ac:chgData name="尾嵜 成真" userId="dd95f81a979e9056" providerId="LiveId" clId="{CDA21BDE-563E-44C9-826A-4ED92E3D6D3A}" dt="2023-01-06T15:55:00.315" v="2793" actId="478"/>
          <ac:spMkLst>
            <pc:docMk/>
            <pc:sldMk cId="3735046817" sldId="405"/>
            <ac:spMk id="35" creationId="{98B349DC-1F46-B5D4-ECBB-615EF45330F3}"/>
          </ac:spMkLst>
        </pc:spChg>
        <pc:picChg chg="del">
          <ac:chgData name="尾嵜 成真" userId="dd95f81a979e9056" providerId="LiveId" clId="{CDA21BDE-563E-44C9-826A-4ED92E3D6D3A}" dt="2023-01-06T15:55:00.315" v="2793" actId="478"/>
          <ac:picMkLst>
            <pc:docMk/>
            <pc:sldMk cId="3735046817" sldId="405"/>
            <ac:picMk id="16" creationId="{E2C0FBF3-DF93-1DBE-CCD2-70BA769CF362}"/>
          </ac:picMkLst>
        </pc:picChg>
        <pc:picChg chg="del">
          <ac:chgData name="尾嵜 成真" userId="dd95f81a979e9056" providerId="LiveId" clId="{CDA21BDE-563E-44C9-826A-4ED92E3D6D3A}" dt="2023-01-06T15:55:00.315" v="2793" actId="478"/>
          <ac:picMkLst>
            <pc:docMk/>
            <pc:sldMk cId="3735046817" sldId="405"/>
            <ac:picMk id="17" creationId="{705495D6-8C6B-E871-1A96-DA1CD74AEBF5}"/>
          </ac:picMkLst>
        </pc:picChg>
        <pc:picChg chg="del">
          <ac:chgData name="尾嵜 成真" userId="dd95f81a979e9056" providerId="LiveId" clId="{CDA21BDE-563E-44C9-826A-4ED92E3D6D3A}" dt="2023-01-06T15:55:00.315" v="2793" actId="478"/>
          <ac:picMkLst>
            <pc:docMk/>
            <pc:sldMk cId="3735046817" sldId="405"/>
            <ac:picMk id="21" creationId="{7A83F2A4-5DD3-D555-4E4B-CEBF3BFA6847}"/>
          </ac:picMkLst>
        </pc:picChg>
        <pc:picChg chg="del">
          <ac:chgData name="尾嵜 成真" userId="dd95f81a979e9056" providerId="LiveId" clId="{CDA21BDE-563E-44C9-826A-4ED92E3D6D3A}" dt="2023-01-06T15:55:00.315" v="2793" actId="478"/>
          <ac:picMkLst>
            <pc:docMk/>
            <pc:sldMk cId="3735046817" sldId="405"/>
            <ac:picMk id="34" creationId="{20D193DA-1BEC-9A63-C970-27CAB285ABDD}"/>
          </ac:picMkLst>
        </pc:picChg>
      </pc:sldChg>
      <pc:sldChg chg="addSp modSp add mod">
        <pc:chgData name="尾嵜 成真" userId="dd95f81a979e9056" providerId="LiveId" clId="{CDA21BDE-563E-44C9-826A-4ED92E3D6D3A}" dt="2023-01-07T07:11:52.182" v="3898" actId="20577"/>
        <pc:sldMkLst>
          <pc:docMk/>
          <pc:sldMk cId="1362757188" sldId="406"/>
        </pc:sldMkLst>
        <pc:spChg chg="add mod">
          <ac:chgData name="尾嵜 成真" userId="dd95f81a979e9056" providerId="LiveId" clId="{CDA21BDE-563E-44C9-826A-4ED92E3D6D3A}" dt="2023-01-07T06:48:32.097" v="3404" actId="20577"/>
          <ac:spMkLst>
            <pc:docMk/>
            <pc:sldMk cId="1362757188" sldId="406"/>
            <ac:spMk id="3" creationId="{E2142266-E189-EFD5-B67D-0A0D866FAB50}"/>
          </ac:spMkLst>
        </pc:spChg>
        <pc:spChg chg="add mod">
          <ac:chgData name="尾嵜 成真" userId="dd95f81a979e9056" providerId="LiveId" clId="{CDA21BDE-563E-44C9-826A-4ED92E3D6D3A}" dt="2023-01-07T07:09:54.790" v="3896" actId="1076"/>
          <ac:spMkLst>
            <pc:docMk/>
            <pc:sldMk cId="1362757188" sldId="406"/>
            <ac:spMk id="5" creationId="{F6CF39B1-389C-87AC-931A-5773BE5FFBA6}"/>
          </ac:spMkLst>
        </pc:spChg>
        <pc:spChg chg="mod">
          <ac:chgData name="尾嵜 成真" userId="dd95f81a979e9056" providerId="LiveId" clId="{CDA21BDE-563E-44C9-826A-4ED92E3D6D3A}" dt="2023-01-07T07:11:52.182" v="3898" actId="20577"/>
          <ac:spMkLst>
            <pc:docMk/>
            <pc:sldMk cId="1362757188" sldId="406"/>
            <ac:spMk id="10" creationId="{4C8D8093-D708-E46A-39FD-79BFCCF8875B}"/>
          </ac:spMkLst>
        </pc:spChg>
        <pc:spChg chg="mod">
          <ac:chgData name="尾嵜 成真" userId="dd95f81a979e9056" providerId="LiveId" clId="{CDA21BDE-563E-44C9-826A-4ED92E3D6D3A}" dt="2023-01-07T07:07:58.815" v="3851" actId="313"/>
          <ac:spMkLst>
            <pc:docMk/>
            <pc:sldMk cId="1362757188" sldId="406"/>
            <ac:spMk id="28" creationId="{B0F217A8-646C-15BA-6733-F4B0F1014565}"/>
          </ac:spMkLst>
        </pc:spChg>
        <pc:spChg chg="mod">
          <ac:chgData name="尾嵜 成真" userId="dd95f81a979e9056" providerId="LiveId" clId="{CDA21BDE-563E-44C9-826A-4ED92E3D6D3A}" dt="2023-01-06T16:04:37.683" v="2853" actId="20577"/>
          <ac:spMkLst>
            <pc:docMk/>
            <pc:sldMk cId="1362757188" sldId="406"/>
            <ac:spMk id="29" creationId="{A17934AB-FCC8-3776-1635-6E61D9A7D43B}"/>
          </ac:spMkLst>
        </pc:spChg>
        <pc:picChg chg="add mod">
          <ac:chgData name="尾嵜 成真" userId="dd95f81a979e9056" providerId="LiveId" clId="{CDA21BDE-563E-44C9-826A-4ED92E3D6D3A}" dt="2023-01-07T06:48:21.836" v="3390" actId="1076"/>
          <ac:picMkLst>
            <pc:docMk/>
            <pc:sldMk cId="1362757188" sldId="406"/>
            <ac:picMk id="2" creationId="{147811DE-CCFD-CACA-2161-0AB526E6B824}"/>
          </ac:picMkLst>
        </pc:picChg>
        <pc:picChg chg="add mod">
          <ac:chgData name="尾嵜 成真" userId="dd95f81a979e9056" providerId="LiveId" clId="{CDA21BDE-563E-44C9-826A-4ED92E3D6D3A}" dt="2023-01-07T07:09:54.790" v="3896" actId="1076"/>
          <ac:picMkLst>
            <pc:docMk/>
            <pc:sldMk cId="1362757188" sldId="406"/>
            <ac:picMk id="4" creationId="{3F300939-3739-A21B-256F-C7555733B00D}"/>
          </ac:picMkLst>
        </pc:picChg>
      </pc:sldChg>
      <pc:sldChg chg="add del">
        <pc:chgData name="尾嵜 成真" userId="dd95f81a979e9056" providerId="LiveId" clId="{CDA21BDE-563E-44C9-826A-4ED92E3D6D3A}" dt="2023-01-07T06:28:40.896" v="3105" actId="47"/>
        <pc:sldMkLst>
          <pc:docMk/>
          <pc:sldMk cId="367569215" sldId="407"/>
        </pc:sldMkLst>
      </pc:sldChg>
      <pc:sldChg chg="addSp delSp modSp add mod">
        <pc:chgData name="尾嵜 成真" userId="dd95f81a979e9056" providerId="LiveId" clId="{CDA21BDE-563E-44C9-826A-4ED92E3D6D3A}" dt="2023-01-08T07:43:10.344" v="9067" actId="947"/>
        <pc:sldMkLst>
          <pc:docMk/>
          <pc:sldMk cId="1137511312" sldId="407"/>
        </pc:sldMkLst>
        <pc:spChg chg="add mod">
          <ac:chgData name="尾嵜 成真" userId="dd95f81a979e9056" providerId="LiveId" clId="{CDA21BDE-563E-44C9-826A-4ED92E3D6D3A}" dt="2023-01-08T07:42:09.766" v="9059" actId="14100"/>
          <ac:spMkLst>
            <pc:docMk/>
            <pc:sldMk cId="1137511312" sldId="407"/>
            <ac:spMk id="2" creationId="{52155BEC-AC19-EB5E-415D-A6A47EC7FCF2}"/>
          </ac:spMkLst>
        </pc:spChg>
        <pc:spChg chg="del">
          <ac:chgData name="尾嵜 成真" userId="dd95f81a979e9056" providerId="LiveId" clId="{CDA21BDE-563E-44C9-826A-4ED92E3D6D3A}" dt="2023-01-08T07:21:46.146" v="8769" actId="478"/>
          <ac:spMkLst>
            <pc:docMk/>
            <pc:sldMk cId="1137511312" sldId="407"/>
            <ac:spMk id="5" creationId="{70260686-8B7E-DF5A-6E75-301B0992F6A8}"/>
          </ac:spMkLst>
        </pc:spChg>
        <pc:spChg chg="del">
          <ac:chgData name="尾嵜 成真" userId="dd95f81a979e9056" providerId="LiveId" clId="{CDA21BDE-563E-44C9-826A-4ED92E3D6D3A}" dt="2023-01-08T07:21:46.146" v="8769" actId="478"/>
          <ac:spMkLst>
            <pc:docMk/>
            <pc:sldMk cId="1137511312" sldId="407"/>
            <ac:spMk id="6" creationId="{4A82FFB9-9FED-53F9-A2A2-FC325D82FC40}"/>
          </ac:spMkLst>
        </pc:spChg>
        <pc:spChg chg="add del mod">
          <ac:chgData name="尾嵜 成真" userId="dd95f81a979e9056" providerId="LiveId" clId="{CDA21BDE-563E-44C9-826A-4ED92E3D6D3A}" dt="2023-01-08T07:41:28.048" v="9050" actId="478"/>
          <ac:spMkLst>
            <pc:docMk/>
            <pc:sldMk cId="1137511312" sldId="407"/>
            <ac:spMk id="7" creationId="{DCAF0AAA-DCE1-C1EB-6901-4AD46A21239D}"/>
          </ac:spMkLst>
        </pc:spChg>
        <pc:spChg chg="add mod">
          <ac:chgData name="尾嵜 成真" userId="dd95f81a979e9056" providerId="LiveId" clId="{CDA21BDE-563E-44C9-826A-4ED92E3D6D3A}" dt="2023-01-08T07:43:10.344" v="9067" actId="947"/>
          <ac:spMkLst>
            <pc:docMk/>
            <pc:sldMk cId="1137511312" sldId="407"/>
            <ac:spMk id="8" creationId="{17619CC4-44AC-4603-C466-1848DEA4041F}"/>
          </ac:spMkLst>
        </pc:spChg>
        <pc:spChg chg="del mod">
          <ac:chgData name="尾嵜 成真" userId="dd95f81a979e9056" providerId="LiveId" clId="{CDA21BDE-563E-44C9-826A-4ED92E3D6D3A}" dt="2023-01-08T07:41:25.630" v="9049" actId="21"/>
          <ac:spMkLst>
            <pc:docMk/>
            <pc:sldMk cId="1137511312" sldId="407"/>
            <ac:spMk id="10" creationId="{4C8D8093-D708-E46A-39FD-79BFCCF8875B}"/>
          </ac:spMkLst>
        </pc:spChg>
        <pc:spChg chg="mod">
          <ac:chgData name="尾嵜 成真" userId="dd95f81a979e9056" providerId="LiveId" clId="{CDA21BDE-563E-44C9-826A-4ED92E3D6D3A}" dt="2023-01-07T10:35:12.956" v="6444" actId="20577"/>
          <ac:spMkLst>
            <pc:docMk/>
            <pc:sldMk cId="1137511312" sldId="407"/>
            <ac:spMk id="29" creationId="{A17934AB-FCC8-3776-1635-6E61D9A7D43B}"/>
          </ac:spMkLst>
        </pc:spChg>
        <pc:picChg chg="del">
          <ac:chgData name="尾嵜 成真" userId="dd95f81a979e9056" providerId="LiveId" clId="{CDA21BDE-563E-44C9-826A-4ED92E3D6D3A}" dt="2023-01-08T07:21:46.146" v="8769" actId="478"/>
          <ac:picMkLst>
            <pc:docMk/>
            <pc:sldMk cId="1137511312" sldId="407"/>
            <ac:picMk id="3" creationId="{21152B24-6D84-6FB1-91FF-9C816BE6D5C5}"/>
          </ac:picMkLst>
        </pc:picChg>
      </pc:sldChg>
      <pc:sldChg chg="addSp modSp add mod">
        <pc:chgData name="尾嵜 成真" userId="dd95f81a979e9056" providerId="LiveId" clId="{CDA21BDE-563E-44C9-826A-4ED92E3D6D3A}" dt="2023-01-08T06:27:17.076" v="7531" actId="1076"/>
        <pc:sldMkLst>
          <pc:docMk/>
          <pc:sldMk cId="1924153991" sldId="408"/>
        </pc:sldMkLst>
        <pc:spChg chg="mod">
          <ac:chgData name="尾嵜 成真" userId="dd95f81a979e9056" providerId="LiveId" clId="{CDA21BDE-563E-44C9-826A-4ED92E3D6D3A}" dt="2023-01-08T06:26:59.710" v="7528" actId="113"/>
          <ac:spMkLst>
            <pc:docMk/>
            <pc:sldMk cId="1924153991" sldId="408"/>
            <ac:spMk id="10" creationId="{4C8D8093-D708-E46A-39FD-79BFCCF8875B}"/>
          </ac:spMkLst>
        </pc:spChg>
        <pc:picChg chg="add mod">
          <ac:chgData name="尾嵜 成真" userId="dd95f81a979e9056" providerId="LiveId" clId="{CDA21BDE-563E-44C9-826A-4ED92E3D6D3A}" dt="2023-01-08T06:27:17.076" v="7531" actId="1076"/>
          <ac:picMkLst>
            <pc:docMk/>
            <pc:sldMk cId="1924153991" sldId="408"/>
            <ac:picMk id="3" creationId="{67360E82-536F-F807-C1B3-1B6FCD052DCB}"/>
          </ac:picMkLst>
        </pc:picChg>
      </pc:sldChg>
      <pc:sldChg chg="add del">
        <pc:chgData name="尾嵜 成真" userId="dd95f81a979e9056" providerId="LiveId" clId="{CDA21BDE-563E-44C9-826A-4ED92E3D6D3A}" dt="2023-01-07T10:35:14.883" v="6445" actId="47"/>
        <pc:sldMkLst>
          <pc:docMk/>
          <pc:sldMk cId="2681092000" sldId="408"/>
        </pc:sldMkLst>
      </pc:sldChg>
      <pc:sldChg chg="addSp delSp modSp add mod">
        <pc:chgData name="尾嵜 成真" userId="dd95f81a979e9056" providerId="LiveId" clId="{CDA21BDE-563E-44C9-826A-4ED92E3D6D3A}" dt="2023-01-08T08:01:32.887" v="9468" actId="113"/>
        <pc:sldMkLst>
          <pc:docMk/>
          <pc:sldMk cId="3356467864" sldId="409"/>
        </pc:sldMkLst>
        <pc:spChg chg="del">
          <ac:chgData name="尾嵜 成真" userId="dd95f81a979e9056" providerId="LiveId" clId="{CDA21BDE-563E-44C9-826A-4ED92E3D6D3A}" dt="2023-01-08T07:54:43.176" v="9447" actId="478"/>
          <ac:spMkLst>
            <pc:docMk/>
            <pc:sldMk cId="3356467864" sldId="409"/>
            <ac:spMk id="5" creationId="{70260686-8B7E-DF5A-6E75-301B0992F6A8}"/>
          </ac:spMkLst>
        </pc:spChg>
        <pc:spChg chg="del">
          <ac:chgData name="尾嵜 成真" userId="dd95f81a979e9056" providerId="LiveId" clId="{CDA21BDE-563E-44C9-826A-4ED92E3D6D3A}" dt="2023-01-08T07:54:43.176" v="9447" actId="478"/>
          <ac:spMkLst>
            <pc:docMk/>
            <pc:sldMk cId="3356467864" sldId="409"/>
            <ac:spMk id="6" creationId="{4A82FFB9-9FED-53F9-A2A2-FC325D82FC40}"/>
          </ac:spMkLst>
        </pc:spChg>
        <pc:spChg chg="mod">
          <ac:chgData name="尾嵜 成真" userId="dd95f81a979e9056" providerId="LiveId" clId="{CDA21BDE-563E-44C9-826A-4ED92E3D6D3A}" dt="2023-01-08T08:01:32.887" v="9468" actId="113"/>
          <ac:spMkLst>
            <pc:docMk/>
            <pc:sldMk cId="3356467864" sldId="409"/>
            <ac:spMk id="10" creationId="{4C8D8093-D708-E46A-39FD-79BFCCF8875B}"/>
          </ac:spMkLst>
        </pc:spChg>
        <pc:spChg chg="mod">
          <ac:chgData name="尾嵜 成真" userId="dd95f81a979e9056" providerId="LiveId" clId="{CDA21BDE-563E-44C9-826A-4ED92E3D6D3A}" dt="2023-01-08T05:56:32.307" v="7025" actId="20577"/>
          <ac:spMkLst>
            <pc:docMk/>
            <pc:sldMk cId="3356467864" sldId="409"/>
            <ac:spMk id="29" creationId="{A17934AB-FCC8-3776-1635-6E61D9A7D43B}"/>
          </ac:spMkLst>
        </pc:spChg>
        <pc:picChg chg="del">
          <ac:chgData name="尾嵜 成真" userId="dd95f81a979e9056" providerId="LiveId" clId="{CDA21BDE-563E-44C9-826A-4ED92E3D6D3A}" dt="2023-01-08T07:54:43.176" v="9447" actId="478"/>
          <ac:picMkLst>
            <pc:docMk/>
            <pc:sldMk cId="3356467864" sldId="409"/>
            <ac:picMk id="3" creationId="{21152B24-6D84-6FB1-91FF-9C816BE6D5C5}"/>
          </ac:picMkLst>
        </pc:picChg>
        <pc:picChg chg="add mod">
          <ac:chgData name="尾嵜 成真" userId="dd95f81a979e9056" providerId="LiveId" clId="{CDA21BDE-563E-44C9-826A-4ED92E3D6D3A}" dt="2023-01-08T08:00:35.300" v="9450" actId="1076"/>
          <ac:picMkLst>
            <pc:docMk/>
            <pc:sldMk cId="3356467864" sldId="409"/>
            <ac:picMk id="4" creationId="{D8B375CB-542C-FFA9-885F-C27289A3D516}"/>
          </ac:picMkLst>
        </pc:picChg>
      </pc:sldChg>
    </pc:docChg>
  </pc:docChgLst>
  <pc:docChgLst>
    <pc:chgData name="尾嵜 成真" userId="dd95f81a979e9056" providerId="LiveId" clId="{40B48392-F97D-41B7-BE8A-0DF3981E1B94}"/>
    <pc:docChg chg="undo custSel addSld delSld modSld">
      <pc:chgData name="尾嵜 成真" userId="dd95f81a979e9056" providerId="LiveId" clId="{40B48392-F97D-41B7-BE8A-0DF3981E1B94}" dt="2022-12-03T13:08:51.254" v="150" actId="1076"/>
      <pc:docMkLst>
        <pc:docMk/>
      </pc:docMkLst>
      <pc:sldChg chg="modSp mod">
        <pc:chgData name="尾嵜 成真" userId="dd95f81a979e9056" providerId="LiveId" clId="{40B48392-F97D-41B7-BE8A-0DF3981E1B94}" dt="2022-12-03T12:49:00.589" v="3" actId="207"/>
        <pc:sldMkLst>
          <pc:docMk/>
          <pc:sldMk cId="0" sldId="259"/>
        </pc:sldMkLst>
        <pc:spChg chg="mod">
          <ac:chgData name="尾嵜 成真" userId="dd95f81a979e9056" providerId="LiveId" clId="{40B48392-F97D-41B7-BE8A-0DF3981E1B94}" dt="2022-12-03T12:49:00.589" v="3" actId="207"/>
          <ac:spMkLst>
            <pc:docMk/>
            <pc:sldMk cId="0" sldId="259"/>
            <ac:spMk id="7" creationId="{868586D0-495E-0042-21C8-6D9C53F32F5A}"/>
          </ac:spMkLst>
        </pc:spChg>
        <pc:spChg chg="mod">
          <ac:chgData name="尾嵜 成真" userId="dd95f81a979e9056" providerId="LiveId" clId="{40B48392-F97D-41B7-BE8A-0DF3981E1B94}" dt="2022-12-03T12:49:00.589" v="3" actId="207"/>
          <ac:spMkLst>
            <pc:docMk/>
            <pc:sldMk cId="0" sldId="259"/>
            <ac:spMk id="8" creationId="{1ACDCEDB-3A9A-B841-DD5E-AF772017E75B}"/>
          </ac:spMkLst>
        </pc:spChg>
        <pc:spChg chg="mod">
          <ac:chgData name="尾嵜 成真" userId="dd95f81a979e9056" providerId="LiveId" clId="{40B48392-F97D-41B7-BE8A-0DF3981E1B94}" dt="2022-12-03T12:49:00.589" v="3" actId="207"/>
          <ac:spMkLst>
            <pc:docMk/>
            <pc:sldMk cId="0" sldId="259"/>
            <ac:spMk id="10" creationId="{A69571F4-BBF9-1D5E-AB90-6345D5ACAD32}"/>
          </ac:spMkLst>
        </pc:spChg>
        <pc:spChg chg="mod">
          <ac:chgData name="尾嵜 成真" userId="dd95f81a979e9056" providerId="LiveId" clId="{40B48392-F97D-41B7-BE8A-0DF3981E1B94}" dt="2022-12-03T12:49:00.589" v="3" actId="207"/>
          <ac:spMkLst>
            <pc:docMk/>
            <pc:sldMk cId="0" sldId="259"/>
            <ac:spMk id="12" creationId="{447B83FD-7886-15F1-19BE-29E3263FE945}"/>
          </ac:spMkLst>
        </pc:spChg>
        <pc:spChg chg="mod">
          <ac:chgData name="尾嵜 成真" userId="dd95f81a979e9056" providerId="LiveId" clId="{40B48392-F97D-41B7-BE8A-0DF3981E1B94}" dt="2022-12-03T12:49:00.589" v="3" actId="207"/>
          <ac:spMkLst>
            <pc:docMk/>
            <pc:sldMk cId="0" sldId="259"/>
            <ac:spMk id="16" creationId="{6494AC06-B42F-33DA-6522-B8FB9C5EDEED}"/>
          </ac:spMkLst>
        </pc:spChg>
      </pc:sldChg>
      <pc:sldChg chg="addSp delSp modSp mod">
        <pc:chgData name="尾嵜 成真" userId="dd95f81a979e9056" providerId="LiveId" clId="{40B48392-F97D-41B7-BE8A-0DF3981E1B94}" dt="2022-12-03T13:03:26.710" v="123" actId="947"/>
        <pc:sldMkLst>
          <pc:docMk/>
          <pc:sldMk cId="0" sldId="296"/>
        </pc:sldMkLst>
        <pc:spChg chg="add del mod">
          <ac:chgData name="尾嵜 成真" userId="dd95f81a979e9056" providerId="LiveId" clId="{40B48392-F97D-41B7-BE8A-0DF3981E1B94}" dt="2022-12-03T12:49:48.268" v="15" actId="478"/>
          <ac:spMkLst>
            <pc:docMk/>
            <pc:sldMk cId="0" sldId="296"/>
            <ac:spMk id="3" creationId="{114422B7-62BF-533F-7ACD-0C77AD9D4C5C}"/>
          </ac:spMkLst>
        </pc:spChg>
        <pc:spChg chg="add mod">
          <ac:chgData name="尾嵜 成真" userId="dd95f81a979e9056" providerId="LiveId" clId="{40B48392-F97D-41B7-BE8A-0DF3981E1B94}" dt="2022-12-03T13:03:26.710" v="123" actId="947"/>
          <ac:spMkLst>
            <pc:docMk/>
            <pc:sldMk cId="0" sldId="296"/>
            <ac:spMk id="4" creationId="{F4F57D5B-5258-C942-9420-57293D3774D4}"/>
          </ac:spMkLst>
        </pc:spChg>
        <pc:spChg chg="add mod">
          <ac:chgData name="尾嵜 成真" userId="dd95f81a979e9056" providerId="LiveId" clId="{40B48392-F97D-41B7-BE8A-0DF3981E1B94}" dt="2022-12-03T12:50:12.614" v="19" actId="2711"/>
          <ac:spMkLst>
            <pc:docMk/>
            <pc:sldMk cId="0" sldId="296"/>
            <ac:spMk id="5" creationId="{165FC0E4-C01D-7BA8-BF87-4D03D1E0D594}"/>
          </ac:spMkLst>
        </pc:spChg>
        <pc:spChg chg="add mod">
          <ac:chgData name="尾嵜 成真" userId="dd95f81a979e9056" providerId="LiveId" clId="{40B48392-F97D-41B7-BE8A-0DF3981E1B94}" dt="2022-12-03T12:50:54.989" v="21" actId="255"/>
          <ac:spMkLst>
            <pc:docMk/>
            <pc:sldMk cId="0" sldId="296"/>
            <ac:spMk id="6" creationId="{328E8C32-9164-2876-C63D-59A5D487A4F5}"/>
          </ac:spMkLst>
        </pc:spChg>
        <pc:spChg chg="add mod">
          <ac:chgData name="尾嵜 成真" userId="dd95f81a979e9056" providerId="LiveId" clId="{40B48392-F97D-41B7-BE8A-0DF3981E1B94}" dt="2022-12-03T12:50:12.614" v="19" actId="2711"/>
          <ac:spMkLst>
            <pc:docMk/>
            <pc:sldMk cId="0" sldId="296"/>
            <ac:spMk id="7" creationId="{89EF2D32-2D44-CD70-168E-754E1A367DED}"/>
          </ac:spMkLst>
        </pc:spChg>
        <pc:spChg chg="del">
          <ac:chgData name="尾嵜 成真" userId="dd95f81a979e9056" providerId="LiveId" clId="{40B48392-F97D-41B7-BE8A-0DF3981E1B94}" dt="2022-12-03T12:49:45.782" v="14" actId="478"/>
          <ac:spMkLst>
            <pc:docMk/>
            <pc:sldMk cId="0" sldId="296"/>
            <ac:spMk id="8" creationId="{E68EC498-B1F1-C5F1-2FD1-507AA0041E69}"/>
          </ac:spMkLst>
        </pc:spChg>
        <pc:spChg chg="del">
          <ac:chgData name="尾嵜 成真" userId="dd95f81a979e9056" providerId="LiveId" clId="{40B48392-F97D-41B7-BE8A-0DF3981E1B94}" dt="2022-12-03T12:49:45.782" v="14" actId="478"/>
          <ac:spMkLst>
            <pc:docMk/>
            <pc:sldMk cId="0" sldId="296"/>
            <ac:spMk id="9" creationId="{C4BF334A-C730-DA40-D621-9AECF639C3AD}"/>
          </ac:spMkLst>
        </pc:spChg>
        <pc:spChg chg="del">
          <ac:chgData name="尾嵜 成真" userId="dd95f81a979e9056" providerId="LiveId" clId="{40B48392-F97D-41B7-BE8A-0DF3981E1B94}" dt="2022-12-03T12:49:45.782" v="14" actId="478"/>
          <ac:spMkLst>
            <pc:docMk/>
            <pc:sldMk cId="0" sldId="296"/>
            <ac:spMk id="10" creationId="{A7FFE026-5E7E-D16A-CC4C-022CECCE3975}"/>
          </ac:spMkLst>
        </pc:spChg>
        <pc:spChg chg="del">
          <ac:chgData name="尾嵜 成真" userId="dd95f81a979e9056" providerId="LiveId" clId="{40B48392-F97D-41B7-BE8A-0DF3981E1B94}" dt="2022-12-03T12:49:45.782" v="14" actId="478"/>
          <ac:spMkLst>
            <pc:docMk/>
            <pc:sldMk cId="0" sldId="296"/>
            <ac:spMk id="11" creationId="{9C4ACA2C-243E-64EC-3863-B06F6CC60B53}"/>
          </ac:spMkLst>
        </pc:spChg>
        <pc:spChg chg="del">
          <ac:chgData name="尾嵜 成真" userId="dd95f81a979e9056" providerId="LiveId" clId="{40B48392-F97D-41B7-BE8A-0DF3981E1B94}" dt="2022-12-03T12:49:45.782" v="14" actId="478"/>
          <ac:spMkLst>
            <pc:docMk/>
            <pc:sldMk cId="0" sldId="296"/>
            <ac:spMk id="12" creationId="{9B3D42A4-6B41-E50E-97D0-D1201A09C07E}"/>
          </ac:spMkLst>
        </pc:spChg>
        <pc:spChg chg="del">
          <ac:chgData name="尾嵜 成真" userId="dd95f81a979e9056" providerId="LiveId" clId="{40B48392-F97D-41B7-BE8A-0DF3981E1B94}" dt="2022-12-03T12:49:45.782" v="14" actId="478"/>
          <ac:spMkLst>
            <pc:docMk/>
            <pc:sldMk cId="0" sldId="296"/>
            <ac:spMk id="13" creationId="{09CB93E6-2ACE-D900-6015-7B6659FB85A7}"/>
          </ac:spMkLst>
        </pc:spChg>
        <pc:spChg chg="add mod">
          <ac:chgData name="尾嵜 成真" userId="dd95f81a979e9056" providerId="LiveId" clId="{40B48392-F97D-41B7-BE8A-0DF3981E1B94}" dt="2022-12-03T12:53:11.916" v="51" actId="1076"/>
          <ac:spMkLst>
            <pc:docMk/>
            <pc:sldMk cId="0" sldId="296"/>
            <ac:spMk id="14" creationId="{624F3213-F169-EF8A-1EA0-D61D97224CE5}"/>
          </ac:spMkLst>
        </pc:spChg>
        <pc:spChg chg="add del">
          <ac:chgData name="尾嵜 成真" userId="dd95f81a979e9056" providerId="LiveId" clId="{40B48392-F97D-41B7-BE8A-0DF3981E1B94}" dt="2022-12-03T12:51:56.998" v="38" actId="22"/>
          <ac:spMkLst>
            <pc:docMk/>
            <pc:sldMk cId="0" sldId="296"/>
            <ac:spMk id="16" creationId="{E3525017-0E7A-C5B1-38AD-1AB4C1DEFA75}"/>
          </ac:spMkLst>
        </pc:spChg>
      </pc:sldChg>
      <pc:sldChg chg="modSp add del mod">
        <pc:chgData name="尾嵜 成真" userId="dd95f81a979e9056" providerId="LiveId" clId="{40B48392-F97D-41B7-BE8A-0DF3981E1B94}" dt="2022-12-03T12:51:01.606" v="22" actId="47"/>
        <pc:sldMkLst>
          <pc:docMk/>
          <pc:sldMk cId="3333458022" sldId="298"/>
        </pc:sldMkLst>
        <pc:spChg chg="mod">
          <ac:chgData name="尾嵜 成真" userId="dd95f81a979e9056" providerId="LiveId" clId="{40B48392-F97D-41B7-BE8A-0DF3981E1B94}" dt="2022-12-03T12:50:45.968" v="20" actId="255"/>
          <ac:spMkLst>
            <pc:docMk/>
            <pc:sldMk cId="3333458022" sldId="298"/>
            <ac:spMk id="8" creationId="{E68EC498-B1F1-C5F1-2FD1-507AA0041E69}"/>
          </ac:spMkLst>
        </pc:spChg>
      </pc:sldChg>
      <pc:sldChg chg="addSp delSp modSp add mod">
        <pc:chgData name="尾嵜 成真" userId="dd95f81a979e9056" providerId="LiveId" clId="{40B48392-F97D-41B7-BE8A-0DF3981E1B94}" dt="2022-12-03T13:07:45.481" v="144" actId="1076"/>
        <pc:sldMkLst>
          <pc:docMk/>
          <pc:sldMk cId="3896172835" sldId="298"/>
        </pc:sldMkLst>
        <pc:spChg chg="add del mod">
          <ac:chgData name="尾嵜 成真" userId="dd95f81a979e9056" providerId="LiveId" clId="{40B48392-F97D-41B7-BE8A-0DF3981E1B94}" dt="2022-12-03T12:52:13.999" v="41" actId="478"/>
          <ac:spMkLst>
            <pc:docMk/>
            <pc:sldMk cId="3896172835" sldId="298"/>
            <ac:spMk id="3" creationId="{D9D6C5B6-6FA5-015B-C7DE-685ABBDF7D8A}"/>
          </ac:spMkLst>
        </pc:spChg>
        <pc:spChg chg="del">
          <ac:chgData name="尾嵜 成真" userId="dd95f81a979e9056" providerId="LiveId" clId="{40B48392-F97D-41B7-BE8A-0DF3981E1B94}" dt="2022-12-03T12:52:10.099" v="40" actId="478"/>
          <ac:spMkLst>
            <pc:docMk/>
            <pc:sldMk cId="3896172835" sldId="298"/>
            <ac:spMk id="4" creationId="{F4F57D5B-5258-C942-9420-57293D3774D4}"/>
          </ac:spMkLst>
        </pc:spChg>
        <pc:spChg chg="del">
          <ac:chgData name="尾嵜 成真" userId="dd95f81a979e9056" providerId="LiveId" clId="{40B48392-F97D-41B7-BE8A-0DF3981E1B94}" dt="2022-12-03T12:52:10.099" v="40" actId="478"/>
          <ac:spMkLst>
            <pc:docMk/>
            <pc:sldMk cId="3896172835" sldId="298"/>
            <ac:spMk id="5" creationId="{165FC0E4-C01D-7BA8-BF87-4D03D1E0D594}"/>
          </ac:spMkLst>
        </pc:spChg>
        <pc:spChg chg="del">
          <ac:chgData name="尾嵜 成真" userId="dd95f81a979e9056" providerId="LiveId" clId="{40B48392-F97D-41B7-BE8A-0DF3981E1B94}" dt="2022-12-03T12:52:10.099" v="40" actId="478"/>
          <ac:spMkLst>
            <pc:docMk/>
            <pc:sldMk cId="3896172835" sldId="298"/>
            <ac:spMk id="6" creationId="{328E8C32-9164-2876-C63D-59A5D487A4F5}"/>
          </ac:spMkLst>
        </pc:spChg>
        <pc:spChg chg="del">
          <ac:chgData name="尾嵜 成真" userId="dd95f81a979e9056" providerId="LiveId" clId="{40B48392-F97D-41B7-BE8A-0DF3981E1B94}" dt="2022-12-03T12:52:10.099" v="40" actId="478"/>
          <ac:spMkLst>
            <pc:docMk/>
            <pc:sldMk cId="3896172835" sldId="298"/>
            <ac:spMk id="7" creationId="{89EF2D32-2D44-CD70-168E-754E1A367DED}"/>
          </ac:spMkLst>
        </pc:spChg>
        <pc:spChg chg="add del mod">
          <ac:chgData name="尾嵜 成真" userId="dd95f81a979e9056" providerId="LiveId" clId="{40B48392-F97D-41B7-BE8A-0DF3981E1B94}" dt="2022-12-03T12:52:15.561" v="42" actId="478"/>
          <ac:spMkLst>
            <pc:docMk/>
            <pc:sldMk cId="3896172835" sldId="298"/>
            <ac:spMk id="9" creationId="{529E2D91-28AB-58EF-96A6-0AFF2436DB80}"/>
          </ac:spMkLst>
        </pc:spChg>
        <pc:spChg chg="add mod">
          <ac:chgData name="尾嵜 成真" userId="dd95f81a979e9056" providerId="LiveId" clId="{40B48392-F97D-41B7-BE8A-0DF3981E1B94}" dt="2022-12-03T13:04:40.673" v="130" actId="947"/>
          <ac:spMkLst>
            <pc:docMk/>
            <pc:sldMk cId="3896172835" sldId="298"/>
            <ac:spMk id="10" creationId="{4C8D8093-D708-E46A-39FD-79BFCCF8875B}"/>
          </ac:spMkLst>
        </pc:spChg>
        <pc:spChg chg="add mod">
          <ac:chgData name="尾嵜 成真" userId="dd95f81a979e9056" providerId="LiveId" clId="{40B48392-F97D-41B7-BE8A-0DF3981E1B94}" dt="2022-12-03T12:52:24.957" v="44" actId="2711"/>
          <ac:spMkLst>
            <pc:docMk/>
            <pc:sldMk cId="3896172835" sldId="298"/>
            <ac:spMk id="11" creationId="{8F4012D2-E45B-57FF-3B8C-E8092847CB68}"/>
          </ac:spMkLst>
        </pc:spChg>
        <pc:spChg chg="add mod">
          <ac:chgData name="尾嵜 成真" userId="dd95f81a979e9056" providerId="LiveId" clId="{40B48392-F97D-41B7-BE8A-0DF3981E1B94}" dt="2022-12-03T12:52:37.215" v="46" actId="207"/>
          <ac:spMkLst>
            <pc:docMk/>
            <pc:sldMk cId="3896172835" sldId="298"/>
            <ac:spMk id="12" creationId="{DEAE85ED-D608-8E1E-7E58-4B117E739BEC}"/>
          </ac:spMkLst>
        </pc:spChg>
        <pc:spChg chg="add mod">
          <ac:chgData name="尾嵜 成真" userId="dd95f81a979e9056" providerId="LiveId" clId="{40B48392-F97D-41B7-BE8A-0DF3981E1B94}" dt="2022-12-03T12:52:56.860" v="48" actId="1076"/>
          <ac:spMkLst>
            <pc:docMk/>
            <pc:sldMk cId="3896172835" sldId="298"/>
            <ac:spMk id="13" creationId="{0244B180-1672-8661-90DA-D123168CF0A7}"/>
          </ac:spMkLst>
        </pc:spChg>
        <pc:spChg chg="del">
          <ac:chgData name="尾嵜 成真" userId="dd95f81a979e9056" providerId="LiveId" clId="{40B48392-F97D-41B7-BE8A-0DF3981E1B94}" dt="2022-12-03T12:52:10.099" v="40" actId="478"/>
          <ac:spMkLst>
            <pc:docMk/>
            <pc:sldMk cId="3896172835" sldId="298"/>
            <ac:spMk id="14" creationId="{624F3213-F169-EF8A-1EA0-D61D97224CE5}"/>
          </ac:spMkLst>
        </pc:spChg>
        <pc:picChg chg="add del mod">
          <ac:chgData name="尾嵜 成真" userId="dd95f81a979e9056" providerId="LiveId" clId="{40B48392-F97D-41B7-BE8A-0DF3981E1B94}" dt="2022-12-03T13:07:30.237" v="138" actId="478"/>
          <ac:picMkLst>
            <pc:docMk/>
            <pc:sldMk cId="3896172835" sldId="298"/>
            <ac:picMk id="15" creationId="{437CCD98-45A1-E906-F67F-A58887BF49B5}"/>
          </ac:picMkLst>
        </pc:picChg>
        <pc:picChg chg="add mod">
          <ac:chgData name="尾嵜 成真" userId="dd95f81a979e9056" providerId="LiveId" clId="{40B48392-F97D-41B7-BE8A-0DF3981E1B94}" dt="2022-12-03T13:07:45.481" v="144" actId="1076"/>
          <ac:picMkLst>
            <pc:docMk/>
            <pc:sldMk cId="3896172835" sldId="298"/>
            <ac:picMk id="17" creationId="{6963B875-B1DA-E791-9BB4-17E1B43726B7}"/>
          </ac:picMkLst>
        </pc:picChg>
      </pc:sldChg>
      <pc:sldChg chg="add del">
        <pc:chgData name="尾嵜 成真" userId="dd95f81a979e9056" providerId="LiveId" clId="{40B48392-F97D-41B7-BE8A-0DF3981E1B94}" dt="2022-12-03T12:51:02.398" v="23" actId="47"/>
        <pc:sldMkLst>
          <pc:docMk/>
          <pc:sldMk cId="2271085004" sldId="299"/>
        </pc:sldMkLst>
      </pc:sldChg>
      <pc:sldChg chg="addSp delSp modSp add del mod">
        <pc:chgData name="尾嵜 成真" userId="dd95f81a979e9056" providerId="LiveId" clId="{40B48392-F97D-41B7-BE8A-0DF3981E1B94}" dt="2022-12-03T12:58:10.441" v="97" actId="47"/>
        <pc:sldMkLst>
          <pc:docMk/>
          <pc:sldMk cId="3938412230" sldId="299"/>
        </pc:sldMkLst>
        <pc:spChg chg="add del mod">
          <ac:chgData name="尾嵜 成真" userId="dd95f81a979e9056" providerId="LiveId" clId="{40B48392-F97D-41B7-BE8A-0DF3981E1B94}" dt="2022-12-03T12:54:10.093" v="58" actId="478"/>
          <ac:spMkLst>
            <pc:docMk/>
            <pc:sldMk cId="3938412230" sldId="299"/>
            <ac:spMk id="3" creationId="{E0DA49E9-D33A-CA8C-65FF-74F616353E68}"/>
          </ac:spMkLst>
        </pc:spChg>
        <pc:spChg chg="add del mod">
          <ac:chgData name="尾嵜 成真" userId="dd95f81a979e9056" providerId="LiveId" clId="{40B48392-F97D-41B7-BE8A-0DF3981E1B94}" dt="2022-12-03T12:54:08.749" v="57" actId="478"/>
          <ac:spMkLst>
            <pc:docMk/>
            <pc:sldMk cId="3938412230" sldId="299"/>
            <ac:spMk id="5" creationId="{921414CA-B1FA-6DC4-A189-12CFF2112F33}"/>
          </ac:spMkLst>
        </pc:spChg>
        <pc:spChg chg="add mod">
          <ac:chgData name="尾嵜 成真" userId="dd95f81a979e9056" providerId="LiveId" clId="{40B48392-F97D-41B7-BE8A-0DF3981E1B94}" dt="2022-12-03T12:55:32.986" v="72" actId="115"/>
          <ac:spMkLst>
            <pc:docMk/>
            <pc:sldMk cId="3938412230" sldId="299"/>
            <ac:spMk id="6" creationId="{C8DE9B9B-892B-EA32-8EE0-B6C42E342BCA}"/>
          </ac:spMkLst>
        </pc:spChg>
        <pc:spChg chg="add mod">
          <ac:chgData name="尾嵜 成真" userId="dd95f81a979e9056" providerId="LiveId" clId="{40B48392-F97D-41B7-BE8A-0DF3981E1B94}" dt="2022-12-03T12:54:21.220" v="61" actId="207"/>
          <ac:spMkLst>
            <pc:docMk/>
            <pc:sldMk cId="3938412230" sldId="299"/>
            <ac:spMk id="7" creationId="{391B6CD8-7A7A-2F06-12EC-B027602885E6}"/>
          </ac:spMkLst>
        </pc:spChg>
        <pc:spChg chg="add mod">
          <ac:chgData name="尾嵜 成真" userId="dd95f81a979e9056" providerId="LiveId" clId="{40B48392-F97D-41B7-BE8A-0DF3981E1B94}" dt="2022-12-03T12:54:27.609" v="62" actId="255"/>
          <ac:spMkLst>
            <pc:docMk/>
            <pc:sldMk cId="3938412230" sldId="299"/>
            <ac:spMk id="8" creationId="{22FDE48D-1DA7-7E96-043B-B8B68C8C33E5}"/>
          </ac:spMkLst>
        </pc:spChg>
        <pc:spChg chg="add del mod">
          <ac:chgData name="尾嵜 成真" userId="dd95f81a979e9056" providerId="LiveId" clId="{40B48392-F97D-41B7-BE8A-0DF3981E1B94}" dt="2022-12-03T12:54:52.365" v="64" actId="478"/>
          <ac:spMkLst>
            <pc:docMk/>
            <pc:sldMk cId="3938412230" sldId="299"/>
            <ac:spMk id="9" creationId="{2DCD6D5C-BC2D-6770-A7D6-B35ACCDDD128}"/>
          </ac:spMkLst>
        </pc:spChg>
        <pc:spChg chg="del">
          <ac:chgData name="尾嵜 成真" userId="dd95f81a979e9056" providerId="LiveId" clId="{40B48392-F97D-41B7-BE8A-0DF3981E1B94}" dt="2022-12-03T12:54:07.718" v="56" actId="478"/>
          <ac:spMkLst>
            <pc:docMk/>
            <pc:sldMk cId="3938412230" sldId="299"/>
            <ac:spMk id="10" creationId="{4C8D8093-D708-E46A-39FD-79BFCCF8875B}"/>
          </ac:spMkLst>
        </pc:spChg>
        <pc:spChg chg="del">
          <ac:chgData name="尾嵜 成真" userId="dd95f81a979e9056" providerId="LiveId" clId="{40B48392-F97D-41B7-BE8A-0DF3981E1B94}" dt="2022-12-03T12:54:07.718" v="56" actId="478"/>
          <ac:spMkLst>
            <pc:docMk/>
            <pc:sldMk cId="3938412230" sldId="299"/>
            <ac:spMk id="11" creationId="{8F4012D2-E45B-57FF-3B8C-E8092847CB68}"/>
          </ac:spMkLst>
        </pc:spChg>
        <pc:spChg chg="del">
          <ac:chgData name="尾嵜 成真" userId="dd95f81a979e9056" providerId="LiveId" clId="{40B48392-F97D-41B7-BE8A-0DF3981E1B94}" dt="2022-12-03T12:54:07.718" v="56" actId="478"/>
          <ac:spMkLst>
            <pc:docMk/>
            <pc:sldMk cId="3938412230" sldId="299"/>
            <ac:spMk id="12" creationId="{DEAE85ED-D608-8E1E-7E58-4B117E739BEC}"/>
          </ac:spMkLst>
        </pc:spChg>
        <pc:spChg chg="del">
          <ac:chgData name="尾嵜 成真" userId="dd95f81a979e9056" providerId="LiveId" clId="{40B48392-F97D-41B7-BE8A-0DF3981E1B94}" dt="2022-12-03T12:54:07.718" v="56" actId="478"/>
          <ac:spMkLst>
            <pc:docMk/>
            <pc:sldMk cId="3938412230" sldId="299"/>
            <ac:spMk id="13" creationId="{0244B180-1672-8661-90DA-D123168CF0A7}"/>
          </ac:spMkLst>
        </pc:spChg>
        <pc:spChg chg="add mod">
          <ac:chgData name="尾嵜 成真" userId="dd95f81a979e9056" providerId="LiveId" clId="{40B48392-F97D-41B7-BE8A-0DF3981E1B94}" dt="2022-12-03T12:55:03.231" v="68" actId="1076"/>
          <ac:spMkLst>
            <pc:docMk/>
            <pc:sldMk cId="3938412230" sldId="299"/>
            <ac:spMk id="14" creationId="{D5BC2787-714A-E6B9-F352-237A0E2C9661}"/>
          </ac:spMkLst>
        </pc:spChg>
        <pc:picChg chg="del">
          <ac:chgData name="尾嵜 成真" userId="dd95f81a979e9056" providerId="LiveId" clId="{40B48392-F97D-41B7-BE8A-0DF3981E1B94}" dt="2022-12-03T12:54:07.718" v="56" actId="478"/>
          <ac:picMkLst>
            <pc:docMk/>
            <pc:sldMk cId="3938412230" sldId="299"/>
            <ac:picMk id="15" creationId="{437CCD98-45A1-E906-F67F-A58887BF49B5}"/>
          </ac:picMkLst>
        </pc:picChg>
      </pc:sldChg>
      <pc:sldChg chg="addSp delSp modSp add del mod">
        <pc:chgData name="尾嵜 成真" userId="dd95f81a979e9056" providerId="LiveId" clId="{40B48392-F97D-41B7-BE8A-0DF3981E1B94}" dt="2022-12-03T13:01:51.601" v="121" actId="47"/>
        <pc:sldMkLst>
          <pc:docMk/>
          <pc:sldMk cId="1039008139" sldId="300"/>
        </pc:sldMkLst>
        <pc:spChg chg="add del mod">
          <ac:chgData name="尾嵜 成真" userId="dd95f81a979e9056" providerId="LiveId" clId="{40B48392-F97D-41B7-BE8A-0DF3981E1B94}" dt="2022-12-03T12:56:42.647" v="82" actId="478"/>
          <ac:spMkLst>
            <pc:docMk/>
            <pc:sldMk cId="1039008139" sldId="300"/>
            <ac:spMk id="3" creationId="{644FC041-95FE-00D0-EB4F-C3055DEA64C4}"/>
          </ac:spMkLst>
        </pc:spChg>
        <pc:spChg chg="add del mod">
          <ac:chgData name="尾嵜 成真" userId="dd95f81a979e9056" providerId="LiveId" clId="{40B48392-F97D-41B7-BE8A-0DF3981E1B94}" dt="2022-12-03T12:56:47.657" v="84" actId="478"/>
          <ac:spMkLst>
            <pc:docMk/>
            <pc:sldMk cId="1039008139" sldId="300"/>
            <ac:spMk id="5" creationId="{6687D22F-65DA-0D2F-E511-182FF4267DD6}"/>
          </ac:spMkLst>
        </pc:spChg>
        <pc:spChg chg="del">
          <ac:chgData name="尾嵜 成真" userId="dd95f81a979e9056" providerId="LiveId" clId="{40B48392-F97D-41B7-BE8A-0DF3981E1B94}" dt="2022-12-03T12:56:40.148" v="81" actId="478"/>
          <ac:spMkLst>
            <pc:docMk/>
            <pc:sldMk cId="1039008139" sldId="300"/>
            <ac:spMk id="6" creationId="{C8DE9B9B-892B-EA32-8EE0-B6C42E342BCA}"/>
          </ac:spMkLst>
        </pc:spChg>
        <pc:spChg chg="del">
          <ac:chgData name="尾嵜 成真" userId="dd95f81a979e9056" providerId="LiveId" clId="{40B48392-F97D-41B7-BE8A-0DF3981E1B94}" dt="2022-12-03T12:56:43.831" v="83" actId="478"/>
          <ac:spMkLst>
            <pc:docMk/>
            <pc:sldMk cId="1039008139" sldId="300"/>
            <ac:spMk id="7" creationId="{391B6CD8-7A7A-2F06-12EC-B027602885E6}"/>
          </ac:spMkLst>
        </pc:spChg>
        <pc:spChg chg="del">
          <ac:chgData name="尾嵜 成真" userId="dd95f81a979e9056" providerId="LiveId" clId="{40B48392-F97D-41B7-BE8A-0DF3981E1B94}" dt="2022-12-03T12:56:40.148" v="81" actId="478"/>
          <ac:spMkLst>
            <pc:docMk/>
            <pc:sldMk cId="1039008139" sldId="300"/>
            <ac:spMk id="8" creationId="{22FDE48D-1DA7-7E96-043B-B8B68C8C33E5}"/>
          </ac:spMkLst>
        </pc:spChg>
        <pc:spChg chg="add mod">
          <ac:chgData name="尾嵜 成真" userId="dd95f81a979e9056" providerId="LiveId" clId="{40B48392-F97D-41B7-BE8A-0DF3981E1B94}" dt="2022-12-03T12:57:05.674" v="88" actId="1076"/>
          <ac:spMkLst>
            <pc:docMk/>
            <pc:sldMk cId="1039008139" sldId="300"/>
            <ac:spMk id="9" creationId="{2B44022D-E7CB-5693-BAAE-CF31B7FE1B3A}"/>
          </ac:spMkLst>
        </pc:spChg>
        <pc:spChg chg="add mod">
          <ac:chgData name="尾嵜 成真" userId="dd95f81a979e9056" providerId="LiveId" clId="{40B48392-F97D-41B7-BE8A-0DF3981E1B94}" dt="2022-12-03T12:56:56.381" v="87" actId="207"/>
          <ac:spMkLst>
            <pc:docMk/>
            <pc:sldMk cId="1039008139" sldId="300"/>
            <ac:spMk id="10" creationId="{21435BBD-3312-25E9-0142-1069654ED5A1}"/>
          </ac:spMkLst>
        </pc:spChg>
        <pc:spChg chg="add mod">
          <ac:chgData name="尾嵜 成真" userId="dd95f81a979e9056" providerId="LiveId" clId="{40B48392-F97D-41B7-BE8A-0DF3981E1B94}" dt="2022-12-03T12:56:56.381" v="87" actId="207"/>
          <ac:spMkLst>
            <pc:docMk/>
            <pc:sldMk cId="1039008139" sldId="300"/>
            <ac:spMk id="11" creationId="{90AFE645-B7B5-9860-869C-1A1C025C7850}"/>
          </ac:spMkLst>
        </pc:spChg>
        <pc:spChg chg="del">
          <ac:chgData name="尾嵜 成真" userId="dd95f81a979e9056" providerId="LiveId" clId="{40B48392-F97D-41B7-BE8A-0DF3981E1B94}" dt="2022-12-03T12:56:40.148" v="81" actId="478"/>
          <ac:spMkLst>
            <pc:docMk/>
            <pc:sldMk cId="1039008139" sldId="300"/>
            <ac:spMk id="14" creationId="{D5BC2787-714A-E6B9-F352-237A0E2C9661}"/>
          </ac:spMkLst>
        </pc:spChg>
        <pc:spChg chg="add mod">
          <ac:chgData name="尾嵜 成真" userId="dd95f81a979e9056" providerId="LiveId" clId="{40B48392-F97D-41B7-BE8A-0DF3981E1B94}" dt="2022-12-03T12:56:56.381" v="87" actId="207"/>
          <ac:spMkLst>
            <pc:docMk/>
            <pc:sldMk cId="1039008139" sldId="300"/>
            <ac:spMk id="18" creationId="{9BC4341A-A9BD-D476-1356-688E8C9301BD}"/>
          </ac:spMkLst>
        </pc:spChg>
        <pc:spChg chg="add mod">
          <ac:chgData name="尾嵜 成真" userId="dd95f81a979e9056" providerId="LiveId" clId="{40B48392-F97D-41B7-BE8A-0DF3981E1B94}" dt="2022-12-03T12:56:56.381" v="87" actId="207"/>
          <ac:spMkLst>
            <pc:docMk/>
            <pc:sldMk cId="1039008139" sldId="300"/>
            <ac:spMk id="19" creationId="{0751EF31-4B27-B13D-83DF-296C2742639E}"/>
          </ac:spMkLst>
        </pc:spChg>
        <pc:spChg chg="add mod">
          <ac:chgData name="尾嵜 成真" userId="dd95f81a979e9056" providerId="LiveId" clId="{40B48392-F97D-41B7-BE8A-0DF3981E1B94}" dt="2022-12-03T12:56:56.381" v="87" actId="207"/>
          <ac:spMkLst>
            <pc:docMk/>
            <pc:sldMk cId="1039008139" sldId="300"/>
            <ac:spMk id="21" creationId="{6DA66A04-2069-8EBE-CA5B-F59478DDF15C}"/>
          </ac:spMkLst>
        </pc:spChg>
        <pc:spChg chg="add mod">
          <ac:chgData name="尾嵜 成真" userId="dd95f81a979e9056" providerId="LiveId" clId="{40B48392-F97D-41B7-BE8A-0DF3981E1B94}" dt="2022-12-03T12:56:56.381" v="87" actId="207"/>
          <ac:spMkLst>
            <pc:docMk/>
            <pc:sldMk cId="1039008139" sldId="300"/>
            <ac:spMk id="22" creationId="{AB18E9CC-2528-8616-8DC7-93C995C268A4}"/>
          </ac:spMkLst>
        </pc:spChg>
        <pc:spChg chg="add mod">
          <ac:chgData name="尾嵜 成真" userId="dd95f81a979e9056" providerId="LiveId" clId="{40B48392-F97D-41B7-BE8A-0DF3981E1B94}" dt="2022-12-03T12:56:56.381" v="87" actId="207"/>
          <ac:spMkLst>
            <pc:docMk/>
            <pc:sldMk cId="1039008139" sldId="300"/>
            <ac:spMk id="23" creationId="{4C95B3D8-9F6A-9E6A-69D4-2D5D76C3A05D}"/>
          </ac:spMkLst>
        </pc:spChg>
        <pc:spChg chg="add mod">
          <ac:chgData name="尾嵜 成真" userId="dd95f81a979e9056" providerId="LiveId" clId="{40B48392-F97D-41B7-BE8A-0DF3981E1B94}" dt="2022-12-03T12:56:56.381" v="87" actId="207"/>
          <ac:spMkLst>
            <pc:docMk/>
            <pc:sldMk cId="1039008139" sldId="300"/>
            <ac:spMk id="24" creationId="{7E344BD6-2CBF-F804-409B-C818F0CD5E7C}"/>
          </ac:spMkLst>
        </pc:spChg>
        <pc:spChg chg="add mod">
          <ac:chgData name="尾嵜 成真" userId="dd95f81a979e9056" providerId="LiveId" clId="{40B48392-F97D-41B7-BE8A-0DF3981E1B94}" dt="2022-12-03T12:56:56.381" v="87" actId="207"/>
          <ac:spMkLst>
            <pc:docMk/>
            <pc:sldMk cId="1039008139" sldId="300"/>
            <ac:spMk id="25" creationId="{2BA7C864-1EC4-6EE3-3F14-A404A8F52B39}"/>
          </ac:spMkLst>
        </pc:spChg>
        <pc:spChg chg="add mod">
          <ac:chgData name="尾嵜 成真" userId="dd95f81a979e9056" providerId="LiveId" clId="{40B48392-F97D-41B7-BE8A-0DF3981E1B94}" dt="2022-12-03T12:56:56.381" v="87" actId="207"/>
          <ac:spMkLst>
            <pc:docMk/>
            <pc:sldMk cId="1039008139" sldId="300"/>
            <ac:spMk id="26" creationId="{A4578390-A677-2E7E-5225-A78ED4416DA7}"/>
          </ac:spMkLst>
        </pc:spChg>
        <pc:spChg chg="add mod">
          <ac:chgData name="尾嵜 成真" userId="dd95f81a979e9056" providerId="LiveId" clId="{40B48392-F97D-41B7-BE8A-0DF3981E1B94}" dt="2022-12-03T12:56:56.381" v="87" actId="207"/>
          <ac:spMkLst>
            <pc:docMk/>
            <pc:sldMk cId="1039008139" sldId="300"/>
            <ac:spMk id="27" creationId="{264D0C96-D733-F358-0471-B46ACED3C28E}"/>
          </ac:spMkLst>
        </pc:spChg>
        <pc:picChg chg="add mod">
          <ac:chgData name="尾嵜 成真" userId="dd95f81a979e9056" providerId="LiveId" clId="{40B48392-F97D-41B7-BE8A-0DF3981E1B94}" dt="2022-12-03T12:56:48.947" v="85"/>
          <ac:picMkLst>
            <pc:docMk/>
            <pc:sldMk cId="1039008139" sldId="300"/>
            <ac:picMk id="12" creationId="{EA28D94A-F670-3021-51A1-ABE0682734A0}"/>
          </ac:picMkLst>
        </pc:picChg>
        <pc:picChg chg="add mod">
          <ac:chgData name="尾嵜 成真" userId="dd95f81a979e9056" providerId="LiveId" clId="{40B48392-F97D-41B7-BE8A-0DF3981E1B94}" dt="2022-12-03T12:56:48.947" v="85"/>
          <ac:picMkLst>
            <pc:docMk/>
            <pc:sldMk cId="1039008139" sldId="300"/>
            <ac:picMk id="13" creationId="{2CE990BC-3E3F-0F88-9FF9-70FFA317634A}"/>
          </ac:picMkLst>
        </pc:picChg>
        <pc:picChg chg="add mod">
          <ac:chgData name="尾嵜 成真" userId="dd95f81a979e9056" providerId="LiveId" clId="{40B48392-F97D-41B7-BE8A-0DF3981E1B94}" dt="2022-12-03T12:56:48.947" v="85"/>
          <ac:picMkLst>
            <pc:docMk/>
            <pc:sldMk cId="1039008139" sldId="300"/>
            <ac:picMk id="15" creationId="{4ADF3C97-6FE0-4FA6-BF40-56FCE2AA12AF}"/>
          </ac:picMkLst>
        </pc:picChg>
        <pc:picChg chg="add mod">
          <ac:chgData name="尾嵜 成真" userId="dd95f81a979e9056" providerId="LiveId" clId="{40B48392-F97D-41B7-BE8A-0DF3981E1B94}" dt="2022-12-03T12:56:48.947" v="85"/>
          <ac:picMkLst>
            <pc:docMk/>
            <pc:sldMk cId="1039008139" sldId="300"/>
            <ac:picMk id="16" creationId="{A0286681-16AD-7C1B-B1E9-0A05D4DD176B}"/>
          </ac:picMkLst>
        </pc:picChg>
        <pc:picChg chg="add mod">
          <ac:chgData name="尾嵜 成真" userId="dd95f81a979e9056" providerId="LiveId" clId="{40B48392-F97D-41B7-BE8A-0DF3981E1B94}" dt="2022-12-03T12:56:48.947" v="85"/>
          <ac:picMkLst>
            <pc:docMk/>
            <pc:sldMk cId="1039008139" sldId="300"/>
            <ac:picMk id="17" creationId="{AB515144-558A-9376-1296-6CCB52FEA0B8}"/>
          </ac:picMkLst>
        </pc:picChg>
        <pc:picChg chg="add mod">
          <ac:chgData name="尾嵜 成真" userId="dd95f81a979e9056" providerId="LiveId" clId="{40B48392-F97D-41B7-BE8A-0DF3981E1B94}" dt="2022-12-03T12:56:48.947" v="85"/>
          <ac:picMkLst>
            <pc:docMk/>
            <pc:sldMk cId="1039008139" sldId="300"/>
            <ac:picMk id="20" creationId="{EC56893C-5DB5-08C5-1484-7B2B74FADAA9}"/>
          </ac:picMkLst>
        </pc:picChg>
      </pc:sldChg>
      <pc:sldChg chg="add del">
        <pc:chgData name="尾嵜 成真" userId="dd95f81a979e9056" providerId="LiveId" clId="{40B48392-F97D-41B7-BE8A-0DF3981E1B94}" dt="2022-12-03T12:51:03.479" v="25" actId="47"/>
        <pc:sldMkLst>
          <pc:docMk/>
          <pc:sldMk cId="2849387055" sldId="300"/>
        </pc:sldMkLst>
      </pc:sldChg>
      <pc:sldChg chg="addSp delSp modSp add mod">
        <pc:chgData name="尾嵜 成真" userId="dd95f81a979e9056" providerId="LiveId" clId="{40B48392-F97D-41B7-BE8A-0DF3981E1B94}" dt="2022-12-03T13:05:36.427" v="136" actId="947"/>
        <pc:sldMkLst>
          <pc:docMk/>
          <pc:sldMk cId="812236802" sldId="301"/>
        </pc:sldMkLst>
        <pc:spChg chg="add mod">
          <ac:chgData name="尾嵜 成真" userId="dd95f81a979e9056" providerId="LiveId" clId="{40B48392-F97D-41B7-BE8A-0DF3981E1B94}" dt="2022-12-03T12:57:59.668" v="95" actId="1076"/>
          <ac:spMkLst>
            <pc:docMk/>
            <pc:sldMk cId="812236802" sldId="301"/>
            <ac:spMk id="2" creationId="{4043A7F3-440D-FFC9-41A3-AC9C75B0FDA9}"/>
          </ac:spMkLst>
        </pc:spChg>
        <pc:spChg chg="mod">
          <ac:chgData name="尾嵜 成真" userId="dd95f81a979e9056" providerId="LiveId" clId="{40B48392-F97D-41B7-BE8A-0DF3981E1B94}" dt="2022-12-03T13:05:36.427" v="136" actId="947"/>
          <ac:spMkLst>
            <pc:docMk/>
            <pc:sldMk cId="812236802" sldId="301"/>
            <ac:spMk id="10" creationId="{4C8D8093-D708-E46A-39FD-79BFCCF8875B}"/>
          </ac:spMkLst>
        </pc:spChg>
        <pc:spChg chg="mod">
          <ac:chgData name="尾嵜 成真" userId="dd95f81a979e9056" providerId="LiveId" clId="{40B48392-F97D-41B7-BE8A-0DF3981E1B94}" dt="2022-12-03T12:57:47.245" v="93"/>
          <ac:spMkLst>
            <pc:docMk/>
            <pc:sldMk cId="812236802" sldId="301"/>
            <ac:spMk id="12" creationId="{DEAE85ED-D608-8E1E-7E58-4B117E739BEC}"/>
          </ac:spMkLst>
        </pc:spChg>
        <pc:spChg chg="del">
          <ac:chgData name="尾嵜 成真" userId="dd95f81a979e9056" providerId="LiveId" clId="{40B48392-F97D-41B7-BE8A-0DF3981E1B94}" dt="2022-12-03T12:57:40.491" v="92" actId="478"/>
          <ac:spMkLst>
            <pc:docMk/>
            <pc:sldMk cId="812236802" sldId="301"/>
            <ac:spMk id="13" creationId="{0244B180-1672-8661-90DA-D123168CF0A7}"/>
          </ac:spMkLst>
        </pc:spChg>
        <pc:picChg chg="del">
          <ac:chgData name="尾嵜 成真" userId="dd95f81a979e9056" providerId="LiveId" clId="{40B48392-F97D-41B7-BE8A-0DF3981E1B94}" dt="2022-12-03T12:57:38.869" v="91" actId="478"/>
          <ac:picMkLst>
            <pc:docMk/>
            <pc:sldMk cId="812236802" sldId="301"/>
            <ac:picMk id="15" creationId="{437CCD98-45A1-E906-F67F-A58887BF49B5}"/>
          </ac:picMkLst>
        </pc:picChg>
      </pc:sldChg>
      <pc:sldChg chg="add del">
        <pc:chgData name="尾嵜 成真" userId="dd95f81a979e9056" providerId="LiveId" clId="{40B48392-F97D-41B7-BE8A-0DF3981E1B94}" dt="2022-12-03T12:51:02.910" v="24" actId="47"/>
        <pc:sldMkLst>
          <pc:docMk/>
          <pc:sldMk cId="1279946782" sldId="301"/>
        </pc:sldMkLst>
      </pc:sldChg>
      <pc:sldChg chg="addSp delSp modSp add mod">
        <pc:chgData name="尾嵜 成真" userId="dd95f81a979e9056" providerId="LiveId" clId="{40B48392-F97D-41B7-BE8A-0DF3981E1B94}" dt="2022-12-03T13:08:51.254" v="150" actId="1076"/>
        <pc:sldMkLst>
          <pc:docMk/>
          <pc:sldMk cId="1868244200" sldId="302"/>
        </pc:sldMkLst>
        <pc:spChg chg="del">
          <ac:chgData name="尾嵜 成真" userId="dd95f81a979e9056" providerId="LiveId" clId="{40B48392-F97D-41B7-BE8A-0DF3981E1B94}" dt="2022-12-03T13:00:53.424" v="113" actId="478"/>
          <ac:spMkLst>
            <pc:docMk/>
            <pc:sldMk cId="1868244200" sldId="302"/>
            <ac:spMk id="2" creationId="{4043A7F3-440D-FFC9-41A3-AC9C75B0FDA9}"/>
          </ac:spMkLst>
        </pc:spChg>
        <pc:spChg chg="add mod">
          <ac:chgData name="尾嵜 成真" userId="dd95f81a979e9056" providerId="LiveId" clId="{40B48392-F97D-41B7-BE8A-0DF3981E1B94}" dt="2022-12-03T13:01:23.673" v="115" actId="208"/>
          <ac:spMkLst>
            <pc:docMk/>
            <pc:sldMk cId="1868244200" sldId="302"/>
            <ac:spMk id="8" creationId="{2DD49905-E6B6-1868-793C-31324259B429}"/>
          </ac:spMkLst>
        </pc:spChg>
        <pc:spChg chg="add mod">
          <ac:chgData name="尾嵜 成真" userId="dd95f81a979e9056" providerId="LiveId" clId="{40B48392-F97D-41B7-BE8A-0DF3981E1B94}" dt="2022-12-03T13:01:28.588" v="116" actId="207"/>
          <ac:spMkLst>
            <pc:docMk/>
            <pc:sldMk cId="1868244200" sldId="302"/>
            <ac:spMk id="9" creationId="{D2BE1B33-034E-0756-47A2-5057F1C3DE95}"/>
          </ac:spMkLst>
        </pc:spChg>
        <pc:spChg chg="mod">
          <ac:chgData name="尾嵜 成真" userId="dd95f81a979e9056" providerId="LiveId" clId="{40B48392-F97D-41B7-BE8A-0DF3981E1B94}" dt="2022-12-03T13:06:03.409" v="137" actId="947"/>
          <ac:spMkLst>
            <pc:docMk/>
            <pc:sldMk cId="1868244200" sldId="302"/>
            <ac:spMk id="10" creationId="{4C8D8093-D708-E46A-39FD-79BFCCF8875B}"/>
          </ac:spMkLst>
        </pc:spChg>
        <pc:spChg chg="mod">
          <ac:chgData name="尾嵜 成真" userId="dd95f81a979e9056" providerId="LiveId" clId="{40B48392-F97D-41B7-BE8A-0DF3981E1B94}" dt="2022-12-03T12:59:30.234" v="111" actId="20577"/>
          <ac:spMkLst>
            <pc:docMk/>
            <pc:sldMk cId="1868244200" sldId="302"/>
            <ac:spMk id="11" creationId="{8F4012D2-E45B-57FF-3B8C-E8092847CB68}"/>
          </ac:spMkLst>
        </pc:spChg>
        <pc:spChg chg="mod">
          <ac:chgData name="尾嵜 成真" userId="dd95f81a979e9056" providerId="LiveId" clId="{40B48392-F97D-41B7-BE8A-0DF3981E1B94}" dt="2022-12-03T12:58:40.155" v="104" actId="255"/>
          <ac:spMkLst>
            <pc:docMk/>
            <pc:sldMk cId="1868244200" sldId="302"/>
            <ac:spMk id="12" creationId="{DEAE85ED-D608-8E1E-7E58-4B117E739BEC}"/>
          </ac:spMkLst>
        </pc:spChg>
        <pc:spChg chg="add mod">
          <ac:chgData name="尾嵜 成真" userId="dd95f81a979e9056" providerId="LiveId" clId="{40B48392-F97D-41B7-BE8A-0DF3981E1B94}" dt="2022-12-03T13:08:33.066" v="149" actId="207"/>
          <ac:spMkLst>
            <pc:docMk/>
            <pc:sldMk cId="1868244200" sldId="302"/>
            <ac:spMk id="14" creationId="{68EAF5E1-21FE-01DC-738B-F9B4AF4E127A}"/>
          </ac:spMkLst>
        </pc:spChg>
        <pc:spChg chg="add mod">
          <ac:chgData name="尾嵜 成真" userId="dd95f81a979e9056" providerId="LiveId" clId="{40B48392-F97D-41B7-BE8A-0DF3981E1B94}" dt="2022-12-03T13:08:28.739" v="148" actId="207"/>
          <ac:spMkLst>
            <pc:docMk/>
            <pc:sldMk cId="1868244200" sldId="302"/>
            <ac:spMk id="15" creationId="{DF143790-35BE-971B-832F-16498C47766A}"/>
          </ac:spMkLst>
        </pc:spChg>
        <pc:spChg chg="add mod">
          <ac:chgData name="尾嵜 成真" userId="dd95f81a979e9056" providerId="LiveId" clId="{40B48392-F97D-41B7-BE8A-0DF3981E1B94}" dt="2022-12-03T13:01:02.462" v="114"/>
          <ac:spMkLst>
            <pc:docMk/>
            <pc:sldMk cId="1868244200" sldId="302"/>
            <ac:spMk id="16" creationId="{AA75D50B-7360-374F-A67D-5AA84067482E}"/>
          </ac:spMkLst>
        </pc:spChg>
        <pc:spChg chg="add mod">
          <ac:chgData name="尾嵜 成真" userId="dd95f81a979e9056" providerId="LiveId" clId="{40B48392-F97D-41B7-BE8A-0DF3981E1B94}" dt="2022-12-03T13:08:51.254" v="150" actId="1076"/>
          <ac:spMkLst>
            <pc:docMk/>
            <pc:sldMk cId="1868244200" sldId="302"/>
            <ac:spMk id="17" creationId="{E0828B0C-2111-364A-0989-F8F02EE0B49D}"/>
          </ac:spMkLst>
        </pc:spChg>
        <pc:spChg chg="add mod">
          <ac:chgData name="尾嵜 成真" userId="dd95f81a979e9056" providerId="LiveId" clId="{40B48392-F97D-41B7-BE8A-0DF3981E1B94}" dt="2022-12-03T13:01:02.462" v="114"/>
          <ac:spMkLst>
            <pc:docMk/>
            <pc:sldMk cId="1868244200" sldId="302"/>
            <ac:spMk id="18" creationId="{053690F9-08CF-7CE2-2611-241960EC4E36}"/>
          </ac:spMkLst>
        </pc:spChg>
        <pc:spChg chg="add mod">
          <ac:chgData name="尾嵜 成真" userId="dd95f81a979e9056" providerId="LiveId" clId="{40B48392-F97D-41B7-BE8A-0DF3981E1B94}" dt="2022-12-03T13:08:02.581" v="145" actId="14100"/>
          <ac:spMkLst>
            <pc:docMk/>
            <pc:sldMk cId="1868244200" sldId="302"/>
            <ac:spMk id="19" creationId="{2CCF2BF0-028F-40AF-F6F9-151C2B97B199}"/>
          </ac:spMkLst>
        </pc:spChg>
        <pc:spChg chg="add mod">
          <ac:chgData name="尾嵜 成真" userId="dd95f81a979e9056" providerId="LiveId" clId="{40B48392-F97D-41B7-BE8A-0DF3981E1B94}" dt="2022-12-03T13:01:32.449" v="117" actId="207"/>
          <ac:spMkLst>
            <pc:docMk/>
            <pc:sldMk cId="1868244200" sldId="302"/>
            <ac:spMk id="20" creationId="{65576B8D-9A16-C31B-FDC6-6C17472803D2}"/>
          </ac:spMkLst>
        </pc:spChg>
        <pc:picChg chg="add mod">
          <ac:chgData name="尾嵜 成真" userId="dd95f81a979e9056" providerId="LiveId" clId="{40B48392-F97D-41B7-BE8A-0DF3981E1B94}" dt="2022-12-03T13:01:02.462" v="114"/>
          <ac:picMkLst>
            <pc:docMk/>
            <pc:sldMk cId="1868244200" sldId="302"/>
            <ac:picMk id="3" creationId="{665BDD73-D2A6-1386-5198-B9269AF8545A}"/>
          </ac:picMkLst>
        </pc:picChg>
        <pc:picChg chg="add mod">
          <ac:chgData name="尾嵜 成真" userId="dd95f81a979e9056" providerId="LiveId" clId="{40B48392-F97D-41B7-BE8A-0DF3981E1B94}" dt="2022-12-03T13:01:02.462" v="114"/>
          <ac:picMkLst>
            <pc:docMk/>
            <pc:sldMk cId="1868244200" sldId="302"/>
            <ac:picMk id="4" creationId="{50C1165C-1F8A-318F-55D1-2AD0A5E942DF}"/>
          </ac:picMkLst>
        </pc:picChg>
        <pc:picChg chg="add mod">
          <ac:chgData name="尾嵜 成真" userId="dd95f81a979e9056" providerId="LiveId" clId="{40B48392-F97D-41B7-BE8A-0DF3981E1B94}" dt="2022-12-03T13:01:02.462" v="114"/>
          <ac:picMkLst>
            <pc:docMk/>
            <pc:sldMk cId="1868244200" sldId="302"/>
            <ac:picMk id="5" creationId="{B279A9FB-A669-9F5B-E89D-13367B6308BF}"/>
          </ac:picMkLst>
        </pc:picChg>
        <pc:picChg chg="add mod">
          <ac:chgData name="尾嵜 成真" userId="dd95f81a979e9056" providerId="LiveId" clId="{40B48392-F97D-41B7-BE8A-0DF3981E1B94}" dt="2022-12-03T13:08:51.254" v="150" actId="1076"/>
          <ac:picMkLst>
            <pc:docMk/>
            <pc:sldMk cId="1868244200" sldId="302"/>
            <ac:picMk id="6" creationId="{B6E9F926-573E-9AE8-7C94-300115D7E506}"/>
          </ac:picMkLst>
        </pc:picChg>
        <pc:picChg chg="add mod">
          <ac:chgData name="尾嵜 成真" userId="dd95f81a979e9056" providerId="LiveId" clId="{40B48392-F97D-41B7-BE8A-0DF3981E1B94}" dt="2022-12-03T13:01:02.462" v="114"/>
          <ac:picMkLst>
            <pc:docMk/>
            <pc:sldMk cId="1868244200" sldId="302"/>
            <ac:picMk id="7" creationId="{6567388B-FD08-E6E3-799E-EA5A66028E17}"/>
          </ac:picMkLst>
        </pc:picChg>
        <pc:picChg chg="add mod">
          <ac:chgData name="尾嵜 成真" userId="dd95f81a979e9056" providerId="LiveId" clId="{40B48392-F97D-41B7-BE8A-0DF3981E1B94}" dt="2022-12-03T13:01:02.462" v="114"/>
          <ac:picMkLst>
            <pc:docMk/>
            <pc:sldMk cId="1868244200" sldId="302"/>
            <ac:picMk id="13" creationId="{DA497B30-F863-1E11-0DE3-8457582A0E45}"/>
          </ac:picMkLst>
        </pc:picChg>
      </pc:sldChg>
      <pc:sldChg chg="add del">
        <pc:chgData name="尾嵜 成真" userId="dd95f81a979e9056" providerId="LiveId" clId="{40B48392-F97D-41B7-BE8A-0DF3981E1B94}" dt="2022-12-03T12:51:04.473" v="27" actId="47"/>
        <pc:sldMkLst>
          <pc:docMk/>
          <pc:sldMk cId="4185244315" sldId="302"/>
        </pc:sldMkLst>
      </pc:sldChg>
      <pc:sldChg chg="add del">
        <pc:chgData name="尾嵜 成真" userId="dd95f81a979e9056" providerId="LiveId" clId="{40B48392-F97D-41B7-BE8A-0DF3981E1B94}" dt="2022-12-03T12:51:03.966" v="26" actId="47"/>
        <pc:sldMkLst>
          <pc:docMk/>
          <pc:sldMk cId="440371486" sldId="303"/>
        </pc:sldMkLst>
      </pc:sldChg>
      <pc:sldChg chg="add del">
        <pc:chgData name="尾嵜 成真" userId="dd95f81a979e9056" providerId="LiveId" clId="{40B48392-F97D-41B7-BE8A-0DF3981E1B94}" dt="2022-12-03T12:51:05.550" v="29" actId="47"/>
        <pc:sldMkLst>
          <pc:docMk/>
          <pc:sldMk cId="4045972463" sldId="304"/>
        </pc:sldMkLst>
      </pc:sldChg>
      <pc:sldChg chg="add del">
        <pc:chgData name="尾嵜 成真" userId="dd95f81a979e9056" providerId="LiveId" clId="{40B48392-F97D-41B7-BE8A-0DF3981E1B94}" dt="2022-12-03T12:51:04.903" v="28" actId="47"/>
        <pc:sldMkLst>
          <pc:docMk/>
          <pc:sldMk cId="4014573798" sldId="305"/>
        </pc:sldMkLst>
      </pc:sldChg>
      <pc:sldChg chg="add del">
        <pc:chgData name="尾嵜 成真" userId="dd95f81a979e9056" providerId="LiveId" clId="{40B48392-F97D-41B7-BE8A-0DF3981E1B94}" dt="2022-12-03T12:51:06.588" v="30" actId="47"/>
        <pc:sldMkLst>
          <pc:docMk/>
          <pc:sldMk cId="1258243607" sldId="306"/>
        </pc:sldMkLst>
      </pc:sldChg>
      <pc:sldChg chg="add del">
        <pc:chgData name="尾嵜 成真" userId="dd95f81a979e9056" providerId="LiveId" clId="{40B48392-F97D-41B7-BE8A-0DF3981E1B94}" dt="2022-12-03T12:51:07.395" v="31" actId="47"/>
        <pc:sldMkLst>
          <pc:docMk/>
          <pc:sldMk cId="2688923453" sldId="307"/>
        </pc:sldMkLst>
      </pc:sldChg>
    </pc:docChg>
  </pc:docChgLst>
  <pc:docChgLst>
    <pc:chgData name="尾嵜 成真" userId="dd95f81a979e9056" providerId="LiveId" clId="{FCC2AE78-7B2A-4B8A-87F2-2039D47FE252}"/>
    <pc:docChg chg="undo redo custSel addSld delSld modSld sldOrd">
      <pc:chgData name="尾嵜 成真" userId="dd95f81a979e9056" providerId="LiveId" clId="{FCC2AE78-7B2A-4B8A-87F2-2039D47FE252}" dt="2022-12-28T11:44:27.539" v="4922" actId="478"/>
      <pc:docMkLst>
        <pc:docMk/>
      </pc:docMkLst>
      <pc:sldChg chg="modSp mod">
        <pc:chgData name="尾嵜 成真" userId="dd95f81a979e9056" providerId="LiveId" clId="{FCC2AE78-7B2A-4B8A-87F2-2039D47FE252}" dt="2022-12-28T11:37:40.407" v="4826" actId="1076"/>
        <pc:sldMkLst>
          <pc:docMk/>
          <pc:sldMk cId="0" sldId="259"/>
        </pc:sldMkLst>
        <pc:spChg chg="mod">
          <ac:chgData name="尾嵜 成真" userId="dd95f81a979e9056" providerId="LiveId" clId="{FCC2AE78-7B2A-4B8A-87F2-2039D47FE252}" dt="2022-12-28T11:36:04.206" v="4780" actId="20577"/>
          <ac:spMkLst>
            <pc:docMk/>
            <pc:sldMk cId="0" sldId="259"/>
            <ac:spMk id="7" creationId="{868586D0-495E-0042-21C8-6D9C53F32F5A}"/>
          </ac:spMkLst>
        </pc:spChg>
        <pc:spChg chg="mod">
          <ac:chgData name="尾嵜 成真" userId="dd95f81a979e9056" providerId="LiveId" clId="{FCC2AE78-7B2A-4B8A-87F2-2039D47FE252}" dt="2022-12-28T11:36:40.111" v="4786" actId="20577"/>
          <ac:spMkLst>
            <pc:docMk/>
            <pc:sldMk cId="0" sldId="259"/>
            <ac:spMk id="8" creationId="{1ACDCEDB-3A9A-B841-DD5E-AF772017E75B}"/>
          </ac:spMkLst>
        </pc:spChg>
        <pc:spChg chg="mod">
          <ac:chgData name="尾嵜 成真" userId="dd95f81a979e9056" providerId="LiveId" clId="{FCC2AE78-7B2A-4B8A-87F2-2039D47FE252}" dt="2022-12-28T11:37:37.070" v="4825" actId="1076"/>
          <ac:spMkLst>
            <pc:docMk/>
            <pc:sldMk cId="0" sldId="259"/>
            <ac:spMk id="10" creationId="{A69571F4-BBF9-1D5E-AB90-6345D5ACAD32}"/>
          </ac:spMkLst>
        </pc:spChg>
        <pc:spChg chg="mod">
          <ac:chgData name="尾嵜 成真" userId="dd95f81a979e9056" providerId="LiveId" clId="{FCC2AE78-7B2A-4B8A-87F2-2039D47FE252}" dt="2022-12-28T11:37:40.407" v="4826" actId="1076"/>
          <ac:spMkLst>
            <pc:docMk/>
            <pc:sldMk cId="0" sldId="259"/>
            <ac:spMk id="12" creationId="{447B83FD-7886-15F1-19BE-29E3263FE945}"/>
          </ac:spMkLst>
        </pc:spChg>
        <pc:spChg chg="mod">
          <ac:chgData name="尾嵜 成真" userId="dd95f81a979e9056" providerId="LiveId" clId="{FCC2AE78-7B2A-4B8A-87F2-2039D47FE252}" dt="2022-12-28T11:37:29.053" v="4824" actId="20577"/>
          <ac:spMkLst>
            <pc:docMk/>
            <pc:sldMk cId="0" sldId="259"/>
            <ac:spMk id="16" creationId="{6494AC06-B42F-33DA-6522-B8FB9C5EDEED}"/>
          </ac:spMkLst>
        </pc:spChg>
        <pc:spChg chg="mod">
          <ac:chgData name="尾嵜 成真" userId="dd95f81a979e9056" providerId="LiveId" clId="{FCC2AE78-7B2A-4B8A-87F2-2039D47FE252}" dt="2022-12-28T11:35:52.317" v="4767" actId="20577"/>
          <ac:spMkLst>
            <pc:docMk/>
            <pc:sldMk cId="0" sldId="259"/>
            <ac:spMk id="18" creationId="{00000000-0000-0000-0000-000000000000}"/>
          </ac:spMkLst>
        </pc:spChg>
        <pc:spChg chg="mod">
          <ac:chgData name="尾嵜 成真" userId="dd95f81a979e9056" providerId="LiveId" clId="{FCC2AE78-7B2A-4B8A-87F2-2039D47FE252}" dt="2022-12-28T11:32:25.095" v="4755" actId="14100"/>
          <ac:spMkLst>
            <pc:docMk/>
            <pc:sldMk cId="0" sldId="259"/>
            <ac:spMk id="21" creationId="{00000000-0000-0000-0000-000000000000}"/>
          </ac:spMkLst>
        </pc:spChg>
        <pc:spChg chg="mod">
          <ac:chgData name="尾嵜 成真" userId="dd95f81a979e9056" providerId="LiveId" clId="{FCC2AE78-7B2A-4B8A-87F2-2039D47FE252}" dt="2022-12-28T11:32:24.749" v="4754" actId="1076"/>
          <ac:spMkLst>
            <pc:docMk/>
            <pc:sldMk cId="0" sldId="259"/>
            <ac:spMk id="27" creationId="{00000000-0000-0000-0000-000000000000}"/>
          </ac:spMkLst>
        </pc:spChg>
        <pc:grpChg chg="mod">
          <ac:chgData name="尾嵜 成真" userId="dd95f81a979e9056" providerId="LiveId" clId="{FCC2AE78-7B2A-4B8A-87F2-2039D47FE252}" dt="2022-12-28T11:32:25.284" v="4756" actId="1076"/>
          <ac:grpSpMkLst>
            <pc:docMk/>
            <pc:sldMk cId="0" sldId="259"/>
            <ac:grpSpMk id="2" creationId="{F3E18761-6F4D-4A56-A95B-FE9E51163FF2}"/>
          </ac:grpSpMkLst>
        </pc:grpChg>
        <pc:grpChg chg="mod">
          <ac:chgData name="尾嵜 成真" userId="dd95f81a979e9056" providerId="LiveId" clId="{FCC2AE78-7B2A-4B8A-87F2-2039D47FE252}" dt="2022-12-28T11:32:25.284" v="4756" actId="1076"/>
          <ac:grpSpMkLst>
            <pc:docMk/>
            <pc:sldMk cId="0" sldId="259"/>
            <ac:grpSpMk id="3" creationId="{28D86D72-E7AD-4CA2-BA44-25225DE74CDA}"/>
          </ac:grpSpMkLst>
        </pc:grpChg>
        <pc:grpChg chg="mod">
          <ac:chgData name="尾嵜 成真" userId="dd95f81a979e9056" providerId="LiveId" clId="{FCC2AE78-7B2A-4B8A-87F2-2039D47FE252}" dt="2022-12-28T11:32:25.284" v="4756" actId="1076"/>
          <ac:grpSpMkLst>
            <pc:docMk/>
            <pc:sldMk cId="0" sldId="259"/>
            <ac:grpSpMk id="4" creationId="{A55DAF8F-E612-4233-AEC5-F612CD50E7CD}"/>
          </ac:grpSpMkLst>
        </pc:grpChg>
        <pc:grpChg chg="mod">
          <ac:chgData name="尾嵜 成真" userId="dd95f81a979e9056" providerId="LiveId" clId="{FCC2AE78-7B2A-4B8A-87F2-2039D47FE252}" dt="2022-12-28T11:32:25.284" v="4756" actId="1076"/>
          <ac:grpSpMkLst>
            <pc:docMk/>
            <pc:sldMk cId="0" sldId="259"/>
            <ac:grpSpMk id="5" creationId="{9A03F420-9491-4177-BECB-F1640F380D4C}"/>
          </ac:grpSpMkLst>
        </pc:grpChg>
        <pc:grpChg chg="mod">
          <ac:chgData name="尾嵜 成真" userId="dd95f81a979e9056" providerId="LiveId" clId="{FCC2AE78-7B2A-4B8A-87F2-2039D47FE252}" dt="2022-12-28T11:32:25.284" v="4756" actId="1076"/>
          <ac:grpSpMkLst>
            <pc:docMk/>
            <pc:sldMk cId="0" sldId="259"/>
            <ac:grpSpMk id="6" creationId="{D1DBE470-BFFD-4DB0-B7FA-93F737876573}"/>
          </ac:grpSpMkLst>
        </pc:grpChg>
        <pc:grpChg chg="mod">
          <ac:chgData name="尾嵜 成真" userId="dd95f81a979e9056" providerId="LiveId" clId="{FCC2AE78-7B2A-4B8A-87F2-2039D47FE252}" dt="2022-12-28T11:32:25.284" v="4756" actId="1076"/>
          <ac:grpSpMkLst>
            <pc:docMk/>
            <pc:sldMk cId="0" sldId="259"/>
            <ac:grpSpMk id="17" creationId="{B0FD30C0-9718-FE51-0480-A8AA07EA80FC}"/>
          </ac:grpSpMkLst>
        </pc:grpChg>
      </pc:sldChg>
      <pc:sldChg chg="modSp mod">
        <pc:chgData name="尾嵜 成真" userId="dd95f81a979e9056" providerId="LiveId" clId="{FCC2AE78-7B2A-4B8A-87F2-2039D47FE252}" dt="2022-12-28T11:32:33.444" v="4758" actId="1076"/>
        <pc:sldMkLst>
          <pc:docMk/>
          <pc:sldMk cId="0" sldId="293"/>
        </pc:sldMkLst>
        <pc:spChg chg="mod">
          <ac:chgData name="尾嵜 成真" userId="dd95f81a979e9056" providerId="LiveId" clId="{FCC2AE78-7B2A-4B8A-87F2-2039D47FE252}" dt="2022-12-28T11:32:33.444" v="4758" actId="1076"/>
          <ac:spMkLst>
            <pc:docMk/>
            <pc:sldMk cId="0" sldId="293"/>
            <ac:spMk id="7" creationId="{00000000-0000-0000-0000-000000000000}"/>
          </ac:spMkLst>
        </pc:spChg>
      </pc:sldChg>
      <pc:sldChg chg="ord">
        <pc:chgData name="尾嵜 成真" userId="dd95f81a979e9056" providerId="LiveId" clId="{FCC2AE78-7B2A-4B8A-87F2-2039D47FE252}" dt="2022-12-28T11:36:26.161" v="4782"/>
        <pc:sldMkLst>
          <pc:docMk/>
          <pc:sldMk cId="4080836906" sldId="309"/>
        </pc:sldMkLst>
      </pc:sldChg>
      <pc:sldChg chg="addSp delSp modSp mod">
        <pc:chgData name="尾嵜 成真" userId="dd95f81a979e9056" providerId="LiveId" clId="{FCC2AE78-7B2A-4B8A-87F2-2039D47FE252}" dt="2022-12-28T11:43:54.425" v="4915" actId="478"/>
        <pc:sldMkLst>
          <pc:docMk/>
          <pc:sldMk cId="378628896" sldId="377"/>
        </pc:sldMkLst>
        <pc:spChg chg="add del mod">
          <ac:chgData name="尾嵜 成真" userId="dd95f81a979e9056" providerId="LiveId" clId="{FCC2AE78-7B2A-4B8A-87F2-2039D47FE252}" dt="2022-12-28T11:43:42.131" v="4910" actId="478"/>
          <ac:spMkLst>
            <pc:docMk/>
            <pc:sldMk cId="378628896" sldId="377"/>
            <ac:spMk id="2" creationId="{50C0FD00-2D26-6372-E3C5-87EA4F285B6A}"/>
          </ac:spMkLst>
        </pc:spChg>
        <pc:spChg chg="add del mod">
          <ac:chgData name="尾嵜 成真" userId="dd95f81a979e9056" providerId="LiveId" clId="{FCC2AE78-7B2A-4B8A-87F2-2039D47FE252}" dt="2022-12-28T11:43:54.425" v="4915" actId="478"/>
          <ac:spMkLst>
            <pc:docMk/>
            <pc:sldMk cId="378628896" sldId="377"/>
            <ac:spMk id="4" creationId="{0A20B66D-EC68-D8D5-A34A-6CD4B2D29D08}"/>
          </ac:spMkLst>
        </pc:spChg>
        <pc:spChg chg="mod">
          <ac:chgData name="尾嵜 成真" userId="dd95f81a979e9056" providerId="LiveId" clId="{FCC2AE78-7B2A-4B8A-87F2-2039D47FE252}" dt="2022-12-26T15:44:10.269" v="2464" actId="1076"/>
          <ac:spMkLst>
            <pc:docMk/>
            <pc:sldMk cId="378628896" sldId="377"/>
            <ac:spMk id="6" creationId="{493135D4-8A6B-092C-39C7-B288BDFEC944}"/>
          </ac:spMkLst>
        </pc:spChg>
        <pc:spChg chg="add del mod">
          <ac:chgData name="尾嵜 成真" userId="dd95f81a979e9056" providerId="LiveId" clId="{FCC2AE78-7B2A-4B8A-87F2-2039D47FE252}" dt="2022-12-28T11:43:49.455" v="4913"/>
          <ac:spMkLst>
            <pc:docMk/>
            <pc:sldMk cId="378628896" sldId="377"/>
            <ac:spMk id="7" creationId="{9F6AB4DA-6A22-5439-4EC2-5E6188D7E33C}"/>
          </ac:spMkLst>
        </pc:spChg>
        <pc:spChg chg="mod">
          <ac:chgData name="尾嵜 成真" userId="dd95f81a979e9056" providerId="LiveId" clId="{FCC2AE78-7B2A-4B8A-87F2-2039D47FE252}" dt="2022-12-26T15:44:00.128" v="2463" actId="1076"/>
          <ac:spMkLst>
            <pc:docMk/>
            <pc:sldMk cId="378628896" sldId="377"/>
            <ac:spMk id="10" creationId="{4C8D8093-D708-E46A-39FD-79BFCCF8875B}"/>
          </ac:spMkLst>
        </pc:spChg>
        <pc:picChg chg="add del mod">
          <ac:chgData name="尾嵜 成真" userId="dd95f81a979e9056" providerId="LiveId" clId="{FCC2AE78-7B2A-4B8A-87F2-2039D47FE252}" dt="2022-12-28T11:41:17.547" v="4889"/>
          <ac:picMkLst>
            <pc:docMk/>
            <pc:sldMk cId="378628896" sldId="377"/>
            <ac:picMk id="3" creationId="{0E8057DE-B04B-CE23-08FE-706C264C813A}"/>
          </ac:picMkLst>
        </pc:picChg>
        <pc:picChg chg="mod">
          <ac:chgData name="尾嵜 成真" userId="dd95f81a979e9056" providerId="LiveId" clId="{FCC2AE78-7B2A-4B8A-87F2-2039D47FE252}" dt="2022-12-28T11:40:50.580" v="4882" actId="1076"/>
          <ac:picMkLst>
            <pc:docMk/>
            <pc:sldMk cId="378628896" sldId="377"/>
            <ac:picMk id="5" creationId="{F229D511-E413-63F0-632B-EE34D2E8F9B6}"/>
          </ac:picMkLst>
        </pc:picChg>
        <pc:picChg chg="mod">
          <ac:chgData name="尾嵜 成真" userId="dd95f81a979e9056" providerId="LiveId" clId="{FCC2AE78-7B2A-4B8A-87F2-2039D47FE252}" dt="2022-12-26T15:44:29.076" v="2470" actId="14100"/>
          <ac:picMkLst>
            <pc:docMk/>
            <pc:sldMk cId="378628896" sldId="377"/>
            <ac:picMk id="8" creationId="{A0492E75-9F9D-B947-6C10-3295636C023E}"/>
          </ac:picMkLst>
        </pc:picChg>
        <pc:picChg chg="mod">
          <ac:chgData name="尾嵜 成真" userId="dd95f81a979e9056" providerId="LiveId" clId="{FCC2AE78-7B2A-4B8A-87F2-2039D47FE252}" dt="2022-12-26T15:44:24.546" v="2469" actId="1076"/>
          <ac:picMkLst>
            <pc:docMk/>
            <pc:sldMk cId="378628896" sldId="377"/>
            <ac:picMk id="1026" creationId="{70980FBC-4F5A-8754-D806-E27069A6762B}"/>
          </ac:picMkLst>
        </pc:picChg>
        <pc:picChg chg="mod">
          <ac:chgData name="尾嵜 成真" userId="dd95f81a979e9056" providerId="LiveId" clId="{FCC2AE78-7B2A-4B8A-87F2-2039D47FE252}" dt="2022-12-26T15:44:13.398" v="2465" actId="1076"/>
          <ac:picMkLst>
            <pc:docMk/>
            <pc:sldMk cId="378628896" sldId="377"/>
            <ac:picMk id="1028" creationId="{482A3F7C-1D33-89EF-E12C-2BA567F4B7C9}"/>
          </ac:picMkLst>
        </pc:picChg>
      </pc:sldChg>
      <pc:sldChg chg="addSp modSp mod">
        <pc:chgData name="尾嵜 成真" userId="dd95f81a979e9056" providerId="LiveId" clId="{FCC2AE78-7B2A-4B8A-87F2-2039D47FE252}" dt="2022-12-26T15:18:27.771" v="2020" actId="113"/>
        <pc:sldMkLst>
          <pc:docMk/>
          <pc:sldMk cId="1185041612" sldId="378"/>
        </pc:sldMkLst>
        <pc:spChg chg="mod">
          <ac:chgData name="尾嵜 成真" userId="dd95f81a979e9056" providerId="LiveId" clId="{FCC2AE78-7B2A-4B8A-87F2-2039D47FE252}" dt="2022-12-26T15:18:27.771" v="2020" actId="113"/>
          <ac:spMkLst>
            <pc:docMk/>
            <pc:sldMk cId="1185041612" sldId="378"/>
            <ac:spMk id="10" creationId="{4C8D8093-D708-E46A-39FD-79BFCCF8875B}"/>
          </ac:spMkLst>
        </pc:spChg>
        <pc:spChg chg="mod">
          <ac:chgData name="尾嵜 成真" userId="dd95f81a979e9056" providerId="LiveId" clId="{FCC2AE78-7B2A-4B8A-87F2-2039D47FE252}" dt="2022-12-25T14:50:40.746" v="0" actId="20577"/>
          <ac:spMkLst>
            <pc:docMk/>
            <pc:sldMk cId="1185041612" sldId="378"/>
            <ac:spMk id="29" creationId="{A17934AB-FCC8-3776-1635-6E61D9A7D43B}"/>
          </ac:spMkLst>
        </pc:spChg>
        <pc:graphicFrameChg chg="add mod modGraphic">
          <ac:chgData name="尾嵜 成真" userId="dd95f81a979e9056" providerId="LiveId" clId="{FCC2AE78-7B2A-4B8A-87F2-2039D47FE252}" dt="2022-12-25T15:38:35.144" v="736" actId="20577"/>
          <ac:graphicFrameMkLst>
            <pc:docMk/>
            <pc:sldMk cId="1185041612" sldId="378"/>
            <ac:graphicFrameMk id="2" creationId="{8F2EA908-6D69-2547-FD49-82C474D84838}"/>
          </ac:graphicFrameMkLst>
        </pc:graphicFrameChg>
      </pc:sldChg>
      <pc:sldChg chg="addSp delSp modSp mod">
        <pc:chgData name="尾嵜 成真" userId="dd95f81a979e9056" providerId="LiveId" clId="{FCC2AE78-7B2A-4B8A-87F2-2039D47FE252}" dt="2022-12-28T11:44:09.134" v="4917" actId="1076"/>
        <pc:sldMkLst>
          <pc:docMk/>
          <pc:sldMk cId="2731418115" sldId="379"/>
        </pc:sldMkLst>
        <pc:spChg chg="add del mod">
          <ac:chgData name="尾嵜 成真" userId="dd95f81a979e9056" providerId="LiveId" clId="{FCC2AE78-7B2A-4B8A-87F2-2039D47FE252}" dt="2022-12-28T11:44:03.025" v="4916" actId="478"/>
          <ac:spMkLst>
            <pc:docMk/>
            <pc:sldMk cId="2731418115" sldId="379"/>
            <ac:spMk id="2" creationId="{8BE2B98E-2D0A-4276-17A8-14AD59A6D20C}"/>
          </ac:spMkLst>
        </pc:spChg>
        <pc:spChg chg="add del">
          <ac:chgData name="尾嵜 成真" userId="dd95f81a979e9056" providerId="LiveId" clId="{FCC2AE78-7B2A-4B8A-87F2-2039D47FE252}" dt="2022-12-26T14:23:43.729" v="774"/>
          <ac:spMkLst>
            <pc:docMk/>
            <pc:sldMk cId="2731418115" sldId="379"/>
            <ac:spMk id="2" creationId="{A5D1CC57-1AF9-DA51-BAA9-08B36FB2A9AE}"/>
          </ac:spMkLst>
        </pc:spChg>
        <pc:spChg chg="add del">
          <ac:chgData name="尾嵜 成真" userId="dd95f81a979e9056" providerId="LiveId" clId="{FCC2AE78-7B2A-4B8A-87F2-2039D47FE252}" dt="2022-12-26T14:23:46.776" v="776"/>
          <ac:spMkLst>
            <pc:docMk/>
            <pc:sldMk cId="2731418115" sldId="379"/>
            <ac:spMk id="3" creationId="{74DD92C3-AC1D-D262-5926-97EA1713B246}"/>
          </ac:spMkLst>
        </pc:spChg>
        <pc:spChg chg="add mod">
          <ac:chgData name="尾嵜 成真" userId="dd95f81a979e9056" providerId="LiveId" clId="{FCC2AE78-7B2A-4B8A-87F2-2039D47FE252}" dt="2022-12-28T11:44:09.134" v="4917" actId="1076"/>
          <ac:spMkLst>
            <pc:docMk/>
            <pc:sldMk cId="2731418115" sldId="379"/>
            <ac:spMk id="7" creationId="{0579C3F7-83A8-86B0-7DAA-15E120E2447D}"/>
          </ac:spMkLst>
        </pc:spChg>
        <pc:spChg chg="add del">
          <ac:chgData name="尾嵜 成真" userId="dd95f81a979e9056" providerId="LiveId" clId="{FCC2AE78-7B2A-4B8A-87F2-2039D47FE252}" dt="2022-12-26T14:38:04.683" v="800"/>
          <ac:spMkLst>
            <pc:docMk/>
            <pc:sldMk cId="2731418115" sldId="379"/>
            <ac:spMk id="8" creationId="{7FC7E538-6A38-FBD7-33D1-8DADD185EF90}"/>
          </ac:spMkLst>
        </pc:spChg>
        <pc:spChg chg="mod">
          <ac:chgData name="尾嵜 成真" userId="dd95f81a979e9056" providerId="LiveId" clId="{FCC2AE78-7B2A-4B8A-87F2-2039D47FE252}" dt="2022-12-28T11:42:53.534" v="4907" actId="20577"/>
          <ac:spMkLst>
            <pc:docMk/>
            <pc:sldMk cId="2731418115" sldId="379"/>
            <ac:spMk id="10" creationId="{4C8D8093-D708-E46A-39FD-79BFCCF8875B}"/>
          </ac:spMkLst>
        </pc:spChg>
        <pc:spChg chg="mod">
          <ac:chgData name="尾嵜 成真" userId="dd95f81a979e9056" providerId="LiveId" clId="{FCC2AE78-7B2A-4B8A-87F2-2039D47FE252}" dt="2022-12-26T15:14:56.099" v="1764" actId="20577"/>
          <ac:spMkLst>
            <pc:docMk/>
            <pc:sldMk cId="2731418115" sldId="379"/>
            <ac:spMk id="29" creationId="{A17934AB-FCC8-3776-1635-6E61D9A7D43B}"/>
          </ac:spMkLst>
        </pc:spChg>
        <pc:picChg chg="add mod">
          <ac:chgData name="尾嵜 成真" userId="dd95f81a979e9056" providerId="LiveId" clId="{FCC2AE78-7B2A-4B8A-87F2-2039D47FE252}" dt="2022-12-28T11:44:09.134" v="4917" actId="1076"/>
          <ac:picMkLst>
            <pc:docMk/>
            <pc:sldMk cId="2731418115" sldId="379"/>
            <ac:picMk id="5" creationId="{EC4A2A7F-E7C9-0413-C54E-98590FDA2FE2}"/>
          </ac:picMkLst>
        </pc:picChg>
      </pc:sldChg>
      <pc:sldChg chg="addSp delSp modSp mod">
        <pc:chgData name="尾嵜 成真" userId="dd95f81a979e9056" providerId="LiveId" clId="{FCC2AE78-7B2A-4B8A-87F2-2039D47FE252}" dt="2022-12-28T11:44:24.024" v="4921" actId="478"/>
        <pc:sldMkLst>
          <pc:docMk/>
          <pc:sldMk cId="3888411916" sldId="380"/>
        </pc:sldMkLst>
        <pc:spChg chg="add del mod">
          <ac:chgData name="尾嵜 成真" userId="dd95f81a979e9056" providerId="LiveId" clId="{FCC2AE78-7B2A-4B8A-87F2-2039D47FE252}" dt="2022-12-28T11:44:15.353" v="4918" actId="478"/>
          <ac:spMkLst>
            <pc:docMk/>
            <pc:sldMk cId="3888411916" sldId="380"/>
            <ac:spMk id="2" creationId="{C98E584F-9A53-0375-7383-BB619B9F97C7}"/>
          </ac:spMkLst>
        </pc:spChg>
        <pc:spChg chg="add del mod">
          <ac:chgData name="尾嵜 成真" userId="dd95f81a979e9056" providerId="LiveId" clId="{FCC2AE78-7B2A-4B8A-87F2-2039D47FE252}" dt="2022-12-28T11:44:24.024" v="4921" actId="478"/>
          <ac:spMkLst>
            <pc:docMk/>
            <pc:sldMk cId="3888411916" sldId="380"/>
            <ac:spMk id="3" creationId="{534CAB8B-623D-D3AA-C312-7E2F19A4E3C8}"/>
          </ac:spMkLst>
        </pc:spChg>
        <pc:spChg chg="add del mod">
          <ac:chgData name="尾嵜 成真" userId="dd95f81a979e9056" providerId="LiveId" clId="{FCC2AE78-7B2A-4B8A-87F2-2039D47FE252}" dt="2022-12-26T15:23:20.442" v="2040" actId="478"/>
          <ac:spMkLst>
            <pc:docMk/>
            <pc:sldMk cId="3888411916" sldId="380"/>
            <ac:spMk id="3" creationId="{7F8921D2-C99B-59BC-AFF6-E45D40FFD7B8}"/>
          </ac:spMkLst>
        </pc:spChg>
        <pc:spChg chg="add mod">
          <ac:chgData name="尾嵜 成真" userId="dd95f81a979e9056" providerId="LiveId" clId="{FCC2AE78-7B2A-4B8A-87F2-2039D47FE252}" dt="2022-12-26T15:49:44.358" v="2545"/>
          <ac:spMkLst>
            <pc:docMk/>
            <pc:sldMk cId="3888411916" sldId="380"/>
            <ac:spMk id="4" creationId="{BBB9A4B0-C051-A711-8254-311095F26D0C}"/>
          </ac:spMkLst>
        </pc:spChg>
        <pc:spChg chg="add mod">
          <ac:chgData name="尾嵜 成真" userId="dd95f81a979e9056" providerId="LiveId" clId="{FCC2AE78-7B2A-4B8A-87F2-2039D47FE252}" dt="2022-12-26T15:46:14.984" v="2485" actId="1076"/>
          <ac:spMkLst>
            <pc:docMk/>
            <pc:sldMk cId="3888411916" sldId="380"/>
            <ac:spMk id="7" creationId="{1D55E4A9-16C9-3E8E-99C8-4139426FD846}"/>
          </ac:spMkLst>
        </pc:spChg>
        <pc:spChg chg="del mod">
          <ac:chgData name="尾嵜 成真" userId="dd95f81a979e9056" providerId="LiveId" clId="{FCC2AE78-7B2A-4B8A-87F2-2039D47FE252}" dt="2022-12-26T15:23:18.333" v="2039" actId="478"/>
          <ac:spMkLst>
            <pc:docMk/>
            <pc:sldMk cId="3888411916" sldId="380"/>
            <ac:spMk id="10" creationId="{4C8D8093-D708-E46A-39FD-79BFCCF8875B}"/>
          </ac:spMkLst>
        </pc:spChg>
        <pc:spChg chg="add del">
          <ac:chgData name="尾嵜 成真" userId="dd95f81a979e9056" providerId="LiveId" clId="{FCC2AE78-7B2A-4B8A-87F2-2039D47FE252}" dt="2022-12-26T15:49:36.918" v="2543" actId="22"/>
          <ac:spMkLst>
            <pc:docMk/>
            <pc:sldMk cId="3888411916" sldId="380"/>
            <ac:spMk id="12" creationId="{FF859154-B516-680C-DA87-7E09556D8643}"/>
          </ac:spMkLst>
        </pc:spChg>
        <pc:picChg chg="add mod">
          <ac:chgData name="尾嵜 成真" userId="dd95f81a979e9056" providerId="LiveId" clId="{FCC2AE78-7B2A-4B8A-87F2-2039D47FE252}" dt="2022-12-26T15:46:14.984" v="2485" actId="1076"/>
          <ac:picMkLst>
            <pc:docMk/>
            <pc:sldMk cId="3888411916" sldId="380"/>
            <ac:picMk id="6" creationId="{5254EF8B-2D4B-1738-2B37-5AAACCAF75BD}"/>
          </ac:picMkLst>
        </pc:picChg>
        <pc:picChg chg="add del mod">
          <ac:chgData name="尾嵜 成真" userId="dd95f81a979e9056" providerId="LiveId" clId="{FCC2AE78-7B2A-4B8A-87F2-2039D47FE252}" dt="2022-12-28T11:44:21.602" v="4920" actId="478"/>
          <ac:picMkLst>
            <pc:docMk/>
            <pc:sldMk cId="3888411916" sldId="380"/>
            <ac:picMk id="9" creationId="{44835F39-031F-6BF7-0FB9-CC09E30002BB}"/>
          </ac:picMkLst>
        </pc:picChg>
        <pc:picChg chg="add mod">
          <ac:chgData name="尾嵜 成真" userId="dd95f81a979e9056" providerId="LiveId" clId="{FCC2AE78-7B2A-4B8A-87F2-2039D47FE252}" dt="2022-12-26T15:50:19.876" v="2551" actId="1076"/>
          <ac:picMkLst>
            <pc:docMk/>
            <pc:sldMk cId="3888411916" sldId="380"/>
            <ac:picMk id="14" creationId="{48076457-AB7B-6AB5-C020-200F98CB75D6}"/>
          </ac:picMkLst>
        </pc:picChg>
        <pc:picChg chg="add mod">
          <ac:chgData name="尾嵜 成真" userId="dd95f81a979e9056" providerId="LiveId" clId="{FCC2AE78-7B2A-4B8A-87F2-2039D47FE252}" dt="2022-12-26T15:50:10.956" v="2549" actId="1076"/>
          <ac:picMkLst>
            <pc:docMk/>
            <pc:sldMk cId="3888411916" sldId="380"/>
            <ac:picMk id="2050" creationId="{57D616C7-7514-F184-50BB-135DBD835086}"/>
          </ac:picMkLst>
        </pc:picChg>
      </pc:sldChg>
      <pc:sldChg chg="modSp del mod">
        <pc:chgData name="尾嵜 成真" userId="dd95f81a979e9056" providerId="LiveId" clId="{FCC2AE78-7B2A-4B8A-87F2-2039D47FE252}" dt="2022-12-28T11:25:18.032" v="4704" actId="47"/>
        <pc:sldMkLst>
          <pc:docMk/>
          <pc:sldMk cId="3242685888" sldId="381"/>
        </pc:sldMkLst>
        <pc:spChg chg="mod">
          <ac:chgData name="尾嵜 成真" userId="dd95f81a979e9056" providerId="LiveId" clId="{FCC2AE78-7B2A-4B8A-87F2-2039D47FE252}" dt="2022-12-28T10:35:48.020" v="3704"/>
          <ac:spMkLst>
            <pc:docMk/>
            <pc:sldMk cId="3242685888" sldId="381"/>
            <ac:spMk id="10" creationId="{4C8D8093-D708-E46A-39FD-79BFCCF8875B}"/>
          </ac:spMkLst>
        </pc:spChg>
        <pc:spChg chg="mod">
          <ac:chgData name="尾嵜 成真" userId="dd95f81a979e9056" providerId="LiveId" clId="{FCC2AE78-7B2A-4B8A-87F2-2039D47FE252}" dt="2022-12-28T10:19:33.335" v="3122" actId="20577"/>
          <ac:spMkLst>
            <pc:docMk/>
            <pc:sldMk cId="3242685888" sldId="381"/>
            <ac:spMk id="29" creationId="{A17934AB-FCC8-3776-1635-6E61D9A7D43B}"/>
          </ac:spMkLst>
        </pc:spChg>
      </pc:sldChg>
      <pc:sldChg chg="addSp delSp modSp del mod">
        <pc:chgData name="尾嵜 成真" userId="dd95f81a979e9056" providerId="LiveId" clId="{FCC2AE78-7B2A-4B8A-87F2-2039D47FE252}" dt="2022-12-28T11:25:18.970" v="4705" actId="47"/>
        <pc:sldMkLst>
          <pc:docMk/>
          <pc:sldMk cId="1506097416" sldId="382"/>
        </pc:sldMkLst>
        <pc:spChg chg="mod">
          <ac:chgData name="尾嵜 成真" userId="dd95f81a979e9056" providerId="LiveId" clId="{FCC2AE78-7B2A-4B8A-87F2-2039D47FE252}" dt="2022-12-28T11:18:38.843" v="4661" actId="20577"/>
          <ac:spMkLst>
            <pc:docMk/>
            <pc:sldMk cId="1506097416" sldId="382"/>
            <ac:spMk id="10" creationId="{4C8D8093-D708-E46A-39FD-79BFCCF8875B}"/>
          </ac:spMkLst>
        </pc:spChg>
        <pc:spChg chg="add mod">
          <ac:chgData name="尾嵜 成真" userId="dd95f81a979e9056" providerId="LiveId" clId="{FCC2AE78-7B2A-4B8A-87F2-2039D47FE252}" dt="2022-12-28T11:23:02.774" v="4703" actId="1076"/>
          <ac:spMkLst>
            <pc:docMk/>
            <pc:sldMk cId="1506097416" sldId="382"/>
            <ac:spMk id="12" creationId="{A5DF4167-C56B-FCB1-552F-AA435A8D5DD2}"/>
          </ac:spMkLst>
        </pc:spChg>
        <pc:spChg chg="mod">
          <ac:chgData name="尾嵜 成真" userId="dd95f81a979e9056" providerId="LiveId" clId="{FCC2AE78-7B2A-4B8A-87F2-2039D47FE252}" dt="2022-12-28T10:38:36.724" v="3719" actId="20577"/>
          <ac:spMkLst>
            <pc:docMk/>
            <pc:sldMk cId="1506097416" sldId="382"/>
            <ac:spMk id="29" creationId="{A17934AB-FCC8-3776-1635-6E61D9A7D43B}"/>
          </ac:spMkLst>
        </pc:spChg>
        <pc:picChg chg="add del mod">
          <ac:chgData name="尾嵜 成真" userId="dd95f81a979e9056" providerId="LiveId" clId="{FCC2AE78-7B2A-4B8A-87F2-2039D47FE252}" dt="2022-12-28T11:18:32.186" v="4657" actId="478"/>
          <ac:picMkLst>
            <pc:docMk/>
            <pc:sldMk cId="1506097416" sldId="382"/>
            <ac:picMk id="3" creationId="{68A6BF56-459E-20AB-47E8-ED95B551B19B}"/>
          </ac:picMkLst>
        </pc:picChg>
        <pc:picChg chg="add mod">
          <ac:chgData name="尾嵜 成真" userId="dd95f81a979e9056" providerId="LiveId" clId="{FCC2AE78-7B2A-4B8A-87F2-2039D47FE252}" dt="2022-12-28T11:23:02.774" v="4703" actId="1076"/>
          <ac:picMkLst>
            <pc:docMk/>
            <pc:sldMk cId="1506097416" sldId="382"/>
            <ac:picMk id="5" creationId="{FD0BC4B5-B762-D6DE-E882-44E424717DA8}"/>
          </ac:picMkLst>
        </pc:picChg>
        <pc:picChg chg="add del mod">
          <ac:chgData name="尾嵜 成真" userId="dd95f81a979e9056" providerId="LiveId" clId="{FCC2AE78-7B2A-4B8A-87F2-2039D47FE252}" dt="2022-12-28T11:21:03.999" v="4686" actId="478"/>
          <ac:picMkLst>
            <pc:docMk/>
            <pc:sldMk cId="1506097416" sldId="382"/>
            <ac:picMk id="7" creationId="{D1B66420-AFA5-9179-97BA-2ADC2E0A6FFD}"/>
          </ac:picMkLst>
        </pc:picChg>
        <pc:picChg chg="add del mod">
          <ac:chgData name="尾嵜 成真" userId="dd95f81a979e9056" providerId="LiveId" clId="{FCC2AE78-7B2A-4B8A-87F2-2039D47FE252}" dt="2022-12-28T11:21:05.256" v="4687" actId="478"/>
          <ac:picMkLst>
            <pc:docMk/>
            <pc:sldMk cId="1506097416" sldId="382"/>
            <ac:picMk id="9" creationId="{AB549836-A567-8D96-ED39-C709710DBCCA}"/>
          </ac:picMkLst>
        </pc:picChg>
        <pc:picChg chg="add del mod">
          <ac:chgData name="尾嵜 成真" userId="dd95f81a979e9056" providerId="LiveId" clId="{FCC2AE78-7B2A-4B8A-87F2-2039D47FE252}" dt="2022-12-28T11:22:20.816" v="4698"/>
          <ac:picMkLst>
            <pc:docMk/>
            <pc:sldMk cId="1506097416" sldId="382"/>
            <ac:picMk id="11" creationId="{AD4F410E-B3C9-7B7E-BA68-DA4505A55CB7}"/>
          </ac:picMkLst>
        </pc:picChg>
      </pc:sldChg>
      <pc:sldChg chg="modSp add mod">
        <pc:chgData name="尾嵜 成真" userId="dd95f81a979e9056" providerId="LiveId" clId="{FCC2AE78-7B2A-4B8A-87F2-2039D47FE252}" dt="2022-12-25T15:39:02.476" v="754" actId="20577"/>
        <pc:sldMkLst>
          <pc:docMk/>
          <pc:sldMk cId="3741894308" sldId="384"/>
        </pc:sldMkLst>
        <pc:spChg chg="mod">
          <ac:chgData name="尾嵜 成真" userId="dd95f81a979e9056" providerId="LiveId" clId="{FCC2AE78-7B2A-4B8A-87F2-2039D47FE252}" dt="2022-12-25T15:15:00.649" v="412" actId="20577"/>
          <ac:spMkLst>
            <pc:docMk/>
            <pc:sldMk cId="3741894308" sldId="384"/>
            <ac:spMk id="10" creationId="{4C8D8093-D708-E46A-39FD-79BFCCF8875B}"/>
          </ac:spMkLst>
        </pc:spChg>
        <pc:spChg chg="mod">
          <ac:chgData name="尾嵜 成真" userId="dd95f81a979e9056" providerId="LiveId" clId="{FCC2AE78-7B2A-4B8A-87F2-2039D47FE252}" dt="2022-12-25T15:22:16.218" v="503" actId="20577"/>
          <ac:spMkLst>
            <pc:docMk/>
            <pc:sldMk cId="3741894308" sldId="384"/>
            <ac:spMk id="29" creationId="{A17934AB-FCC8-3776-1635-6E61D9A7D43B}"/>
          </ac:spMkLst>
        </pc:spChg>
        <pc:graphicFrameChg chg="mod modGraphic">
          <ac:chgData name="尾嵜 成真" userId="dd95f81a979e9056" providerId="LiveId" clId="{FCC2AE78-7B2A-4B8A-87F2-2039D47FE252}" dt="2022-12-25T15:39:02.476" v="754" actId="20577"/>
          <ac:graphicFrameMkLst>
            <pc:docMk/>
            <pc:sldMk cId="3741894308" sldId="384"/>
            <ac:graphicFrameMk id="2" creationId="{8F2EA908-6D69-2547-FD49-82C474D84838}"/>
          </ac:graphicFrameMkLst>
        </pc:graphicFrameChg>
      </pc:sldChg>
      <pc:sldChg chg="addSp delSp modSp add mod">
        <pc:chgData name="尾嵜 成真" userId="dd95f81a979e9056" providerId="LiveId" clId="{FCC2AE78-7B2A-4B8A-87F2-2039D47FE252}" dt="2022-12-28T11:44:27.539" v="4922" actId="478"/>
        <pc:sldMkLst>
          <pc:docMk/>
          <pc:sldMk cId="224230756" sldId="385"/>
        </pc:sldMkLst>
        <pc:spChg chg="add del mod">
          <ac:chgData name="尾嵜 成真" userId="dd95f81a979e9056" providerId="LiveId" clId="{FCC2AE78-7B2A-4B8A-87F2-2039D47FE252}" dt="2022-12-28T11:44:27.539" v="4922" actId="478"/>
          <ac:spMkLst>
            <pc:docMk/>
            <pc:sldMk cId="224230756" sldId="385"/>
            <ac:spMk id="2" creationId="{F76981DB-4FC6-57A7-5B81-766CEEF9F87A}"/>
          </ac:spMkLst>
        </pc:spChg>
        <pc:spChg chg="mod">
          <ac:chgData name="尾嵜 成真" userId="dd95f81a979e9056" providerId="LiveId" clId="{FCC2AE78-7B2A-4B8A-87F2-2039D47FE252}" dt="2022-12-26T16:06:04.507" v="3094" actId="947"/>
          <ac:spMkLst>
            <pc:docMk/>
            <pc:sldMk cId="224230756" sldId="385"/>
            <ac:spMk id="10" creationId="{4C8D8093-D708-E46A-39FD-79BFCCF8875B}"/>
          </ac:spMkLst>
        </pc:spChg>
        <pc:spChg chg="mod">
          <ac:chgData name="尾嵜 成真" userId="dd95f81a979e9056" providerId="LiveId" clId="{FCC2AE78-7B2A-4B8A-87F2-2039D47FE252}" dt="2022-12-26T15:21:03.113" v="2025" actId="20577"/>
          <ac:spMkLst>
            <pc:docMk/>
            <pc:sldMk cId="224230756" sldId="385"/>
            <ac:spMk id="29" creationId="{A17934AB-FCC8-3776-1635-6E61D9A7D43B}"/>
          </ac:spMkLst>
        </pc:spChg>
        <pc:picChg chg="add del mod">
          <ac:chgData name="尾嵜 成真" userId="dd95f81a979e9056" providerId="LiveId" clId="{FCC2AE78-7B2A-4B8A-87F2-2039D47FE252}" dt="2022-12-26T16:03:54.015" v="3068"/>
          <ac:picMkLst>
            <pc:docMk/>
            <pc:sldMk cId="224230756" sldId="385"/>
            <ac:picMk id="3074" creationId="{60085D31-0C1A-D441-5B26-9BF655CDF484}"/>
          </ac:picMkLst>
        </pc:picChg>
        <pc:picChg chg="add mod">
          <ac:chgData name="尾嵜 成真" userId="dd95f81a979e9056" providerId="LiveId" clId="{FCC2AE78-7B2A-4B8A-87F2-2039D47FE252}" dt="2022-12-26T16:04:06.458" v="3073" actId="1076"/>
          <ac:picMkLst>
            <pc:docMk/>
            <pc:sldMk cId="224230756" sldId="385"/>
            <ac:picMk id="3076" creationId="{8C6A1EF8-574B-6F9B-9F98-53FF4CDB1B6A}"/>
          </ac:picMkLst>
        </pc:picChg>
      </pc:sldChg>
      <pc:sldChg chg="addSp delSp modSp add del mod">
        <pc:chgData name="尾嵜 成真" userId="dd95f81a979e9056" providerId="LiveId" clId="{FCC2AE78-7B2A-4B8A-87F2-2039D47FE252}" dt="2022-12-28T11:22:01.576" v="4694" actId="47"/>
        <pc:sldMkLst>
          <pc:docMk/>
          <pc:sldMk cId="28754479" sldId="386"/>
        </pc:sldMkLst>
        <pc:spChg chg="add del mod">
          <ac:chgData name="尾嵜 成真" userId="dd95f81a979e9056" providerId="LiveId" clId="{FCC2AE78-7B2A-4B8A-87F2-2039D47FE252}" dt="2022-12-28T11:20:26.102" v="4680" actId="478"/>
          <ac:spMkLst>
            <pc:docMk/>
            <pc:sldMk cId="28754479" sldId="386"/>
            <ac:spMk id="3" creationId="{C3822BC2-EF2E-2A0C-278F-D96F3F3A0CA5}"/>
          </ac:spMkLst>
        </pc:spChg>
        <pc:spChg chg="del">
          <ac:chgData name="尾嵜 成真" userId="dd95f81a979e9056" providerId="LiveId" clId="{FCC2AE78-7B2A-4B8A-87F2-2039D47FE252}" dt="2022-12-28T11:20:22.802" v="4679" actId="478"/>
          <ac:spMkLst>
            <pc:docMk/>
            <pc:sldMk cId="28754479" sldId="386"/>
            <ac:spMk id="10" creationId="{4C8D8093-D708-E46A-39FD-79BFCCF8875B}"/>
          </ac:spMkLst>
        </pc:spChg>
        <pc:picChg chg="del">
          <ac:chgData name="尾嵜 成真" userId="dd95f81a979e9056" providerId="LiveId" clId="{FCC2AE78-7B2A-4B8A-87F2-2039D47FE252}" dt="2022-12-28T11:20:21.771" v="4678" actId="478"/>
          <ac:picMkLst>
            <pc:docMk/>
            <pc:sldMk cId="28754479" sldId="386"/>
            <ac:picMk id="5" creationId="{FD0BC4B5-B762-D6DE-E882-44E424717DA8}"/>
          </ac:picMkLst>
        </pc:picChg>
        <pc:picChg chg="mod">
          <ac:chgData name="尾嵜 成真" userId="dd95f81a979e9056" providerId="LiveId" clId="{FCC2AE78-7B2A-4B8A-87F2-2039D47FE252}" dt="2022-12-28T11:20:35.056" v="4684" actId="14100"/>
          <ac:picMkLst>
            <pc:docMk/>
            <pc:sldMk cId="28754479" sldId="386"/>
            <ac:picMk id="7" creationId="{D1B66420-AFA5-9179-97BA-2ADC2E0A6FFD}"/>
          </ac:picMkLst>
        </pc:picChg>
        <pc:picChg chg="mod">
          <ac:chgData name="尾嵜 成真" userId="dd95f81a979e9056" providerId="LiveId" clId="{FCC2AE78-7B2A-4B8A-87F2-2039D47FE252}" dt="2022-12-28T11:20:29.832" v="4682" actId="14100"/>
          <ac:picMkLst>
            <pc:docMk/>
            <pc:sldMk cId="28754479" sldId="386"/>
            <ac:picMk id="9" creationId="{AB549836-A567-8D96-ED39-C709710DBCCA}"/>
          </ac:picMkLst>
        </pc:picChg>
      </pc:sldChg>
      <pc:sldChg chg="new del">
        <pc:chgData name="尾嵜 成真" userId="dd95f81a979e9056" providerId="LiveId" clId="{FCC2AE78-7B2A-4B8A-87F2-2039D47FE252}" dt="2022-12-28T09:38:57.886" v="3099" actId="47"/>
        <pc:sldMkLst>
          <pc:docMk/>
          <pc:sldMk cId="1810258742" sldId="386"/>
        </pc:sldMkLst>
      </pc:sldChg>
      <pc:sldChg chg="delSp modSp add mod">
        <pc:chgData name="尾嵜 成真" userId="dd95f81a979e9056" providerId="LiveId" clId="{FCC2AE78-7B2A-4B8A-87F2-2039D47FE252}" dt="2022-12-28T11:39:28.948" v="4879" actId="1076"/>
        <pc:sldMkLst>
          <pc:docMk/>
          <pc:sldMk cId="3060674528" sldId="386"/>
        </pc:sldMkLst>
        <pc:spChg chg="mod">
          <ac:chgData name="尾嵜 成真" userId="dd95f81a979e9056" providerId="LiveId" clId="{FCC2AE78-7B2A-4B8A-87F2-2039D47FE252}" dt="2022-12-28T11:39:28.948" v="4879" actId="1076"/>
          <ac:spMkLst>
            <pc:docMk/>
            <pc:sldMk cId="3060674528" sldId="386"/>
            <ac:spMk id="7" creationId="{868586D0-495E-0042-21C8-6D9C53F32F5A}"/>
          </ac:spMkLst>
        </pc:spChg>
        <pc:spChg chg="mod">
          <ac:chgData name="尾嵜 成真" userId="dd95f81a979e9056" providerId="LiveId" clId="{FCC2AE78-7B2A-4B8A-87F2-2039D47FE252}" dt="2022-12-28T11:39:28.948" v="4879" actId="1076"/>
          <ac:spMkLst>
            <pc:docMk/>
            <pc:sldMk cId="3060674528" sldId="386"/>
            <ac:spMk id="8" creationId="{1ACDCEDB-3A9A-B841-DD5E-AF772017E75B}"/>
          </ac:spMkLst>
        </pc:spChg>
        <pc:spChg chg="mod">
          <ac:chgData name="尾嵜 成真" userId="dd95f81a979e9056" providerId="LiveId" clId="{FCC2AE78-7B2A-4B8A-87F2-2039D47FE252}" dt="2022-12-28T11:39:28.948" v="4879" actId="1076"/>
          <ac:spMkLst>
            <pc:docMk/>
            <pc:sldMk cId="3060674528" sldId="386"/>
            <ac:spMk id="10" creationId="{A69571F4-BBF9-1D5E-AB90-6345D5ACAD32}"/>
          </ac:spMkLst>
        </pc:spChg>
        <pc:spChg chg="mod">
          <ac:chgData name="尾嵜 成真" userId="dd95f81a979e9056" providerId="LiveId" clId="{FCC2AE78-7B2A-4B8A-87F2-2039D47FE252}" dt="2022-12-28T11:39:28.948" v="4879" actId="1076"/>
          <ac:spMkLst>
            <pc:docMk/>
            <pc:sldMk cId="3060674528" sldId="386"/>
            <ac:spMk id="12" creationId="{447B83FD-7886-15F1-19BE-29E3263FE945}"/>
          </ac:spMkLst>
        </pc:spChg>
        <pc:spChg chg="del mod">
          <ac:chgData name="尾嵜 成真" userId="dd95f81a979e9056" providerId="LiveId" clId="{FCC2AE78-7B2A-4B8A-87F2-2039D47FE252}" dt="2022-12-28T11:39:15.133" v="4878" actId="478"/>
          <ac:spMkLst>
            <pc:docMk/>
            <pc:sldMk cId="3060674528" sldId="386"/>
            <ac:spMk id="16" creationId="{6494AC06-B42F-33DA-6522-B8FB9C5EDEED}"/>
          </ac:spMkLst>
        </pc:spChg>
        <pc:spChg chg="mod">
          <ac:chgData name="尾嵜 成真" userId="dd95f81a979e9056" providerId="LiveId" clId="{FCC2AE78-7B2A-4B8A-87F2-2039D47FE252}" dt="2022-12-28T11:38:18.405" v="4838" actId="20577"/>
          <ac:spMkLst>
            <pc:docMk/>
            <pc:sldMk cId="3060674528" sldId="386"/>
            <ac:spMk id="18" creationId="{00000000-0000-0000-0000-000000000000}"/>
          </ac:spMkLst>
        </pc:spChg>
        <pc:grpChg chg="mod">
          <ac:chgData name="尾嵜 成真" userId="dd95f81a979e9056" providerId="LiveId" clId="{FCC2AE78-7B2A-4B8A-87F2-2039D47FE252}" dt="2022-12-28T11:39:28.948" v="4879" actId="1076"/>
          <ac:grpSpMkLst>
            <pc:docMk/>
            <pc:sldMk cId="3060674528" sldId="386"/>
            <ac:grpSpMk id="2" creationId="{F3E18761-6F4D-4A56-A95B-FE9E51163FF2}"/>
          </ac:grpSpMkLst>
        </pc:grpChg>
        <pc:grpChg chg="mod">
          <ac:chgData name="尾嵜 成真" userId="dd95f81a979e9056" providerId="LiveId" clId="{FCC2AE78-7B2A-4B8A-87F2-2039D47FE252}" dt="2022-12-28T11:39:28.948" v="4879" actId="1076"/>
          <ac:grpSpMkLst>
            <pc:docMk/>
            <pc:sldMk cId="3060674528" sldId="386"/>
            <ac:grpSpMk id="3" creationId="{28D86D72-E7AD-4CA2-BA44-25225DE74CDA}"/>
          </ac:grpSpMkLst>
        </pc:grpChg>
        <pc:grpChg chg="mod">
          <ac:chgData name="尾嵜 成真" userId="dd95f81a979e9056" providerId="LiveId" clId="{FCC2AE78-7B2A-4B8A-87F2-2039D47FE252}" dt="2022-12-28T11:39:28.948" v="4879" actId="1076"/>
          <ac:grpSpMkLst>
            <pc:docMk/>
            <pc:sldMk cId="3060674528" sldId="386"/>
            <ac:grpSpMk id="4" creationId="{A55DAF8F-E612-4233-AEC5-F612CD50E7CD}"/>
          </ac:grpSpMkLst>
        </pc:grpChg>
        <pc:grpChg chg="mod">
          <ac:chgData name="尾嵜 成真" userId="dd95f81a979e9056" providerId="LiveId" clId="{FCC2AE78-7B2A-4B8A-87F2-2039D47FE252}" dt="2022-12-28T11:39:28.948" v="4879" actId="1076"/>
          <ac:grpSpMkLst>
            <pc:docMk/>
            <pc:sldMk cId="3060674528" sldId="386"/>
            <ac:grpSpMk id="5" creationId="{9A03F420-9491-4177-BECB-F1640F380D4C}"/>
          </ac:grpSpMkLst>
        </pc:grpChg>
        <pc:grpChg chg="mod">
          <ac:chgData name="尾嵜 成真" userId="dd95f81a979e9056" providerId="LiveId" clId="{FCC2AE78-7B2A-4B8A-87F2-2039D47FE252}" dt="2022-12-28T11:39:28.948" v="4879" actId="1076"/>
          <ac:grpSpMkLst>
            <pc:docMk/>
            <pc:sldMk cId="3060674528" sldId="386"/>
            <ac:grpSpMk id="6" creationId="{D1DBE470-BFFD-4DB0-B7FA-93F737876573}"/>
          </ac:grpSpMkLst>
        </pc:grpChg>
        <pc:grpChg chg="del">
          <ac:chgData name="尾嵜 成真" userId="dd95f81a979e9056" providerId="LiveId" clId="{FCC2AE78-7B2A-4B8A-87F2-2039D47FE252}" dt="2022-12-28T11:39:14.023" v="4877" actId="478"/>
          <ac:grpSpMkLst>
            <pc:docMk/>
            <pc:sldMk cId="3060674528" sldId="386"/>
            <ac:grpSpMk id="17" creationId="{B0FD30C0-9718-FE51-0480-A8AA07EA80FC}"/>
          </ac:grpSpMkLst>
        </pc:grpChg>
      </pc:sldChg>
      <pc:sldChg chg="new del">
        <pc:chgData name="尾嵜 成真" userId="dd95f81a979e9056" providerId="LiveId" clId="{FCC2AE78-7B2A-4B8A-87F2-2039D47FE252}" dt="2022-12-28T09:38:58.043" v="3100" actId="47"/>
        <pc:sldMkLst>
          <pc:docMk/>
          <pc:sldMk cId="2960990701" sldId="387"/>
        </pc:sldMkLst>
      </pc:sldChg>
      <pc:sldChg chg="new del">
        <pc:chgData name="尾嵜 成真" userId="dd95f81a979e9056" providerId="LiveId" clId="{FCC2AE78-7B2A-4B8A-87F2-2039D47FE252}" dt="2022-12-28T09:38:59.001" v="3101" actId="47"/>
        <pc:sldMkLst>
          <pc:docMk/>
          <pc:sldMk cId="2608600051" sldId="388"/>
        </pc:sldMkLst>
      </pc:sldChg>
      <pc:sldChg chg="new del">
        <pc:chgData name="尾嵜 成真" userId="dd95f81a979e9056" providerId="LiveId" clId="{FCC2AE78-7B2A-4B8A-87F2-2039D47FE252}" dt="2022-12-28T09:38:59.802" v="3102" actId="47"/>
        <pc:sldMkLst>
          <pc:docMk/>
          <pc:sldMk cId="427717550" sldId="389"/>
        </pc:sldMkLst>
      </pc:sldChg>
    </pc:docChg>
  </pc:docChgLst>
  <pc:docChgLst>
    <pc:chgData name="尾嵜 成真" userId="dd95f81a979e9056" providerId="LiveId" clId="{17755A40-A7A9-4FA6-8632-C2FF9700AB17}"/>
    <pc:docChg chg="undo custSel addSld delSld modSld">
      <pc:chgData name="尾嵜 成真" userId="dd95f81a979e9056" providerId="LiveId" clId="{17755A40-A7A9-4FA6-8632-C2FF9700AB17}" dt="2023-01-03T15:22:44.157" v="2748" actId="1076"/>
      <pc:docMkLst>
        <pc:docMk/>
      </pc:docMkLst>
      <pc:sldChg chg="delSp modSp mod">
        <pc:chgData name="尾嵜 成真" userId="dd95f81a979e9056" providerId="LiveId" clId="{17755A40-A7A9-4FA6-8632-C2FF9700AB17}" dt="2023-01-03T15:22:44.157" v="2748" actId="1076"/>
        <pc:sldMkLst>
          <pc:docMk/>
          <pc:sldMk cId="0" sldId="259"/>
        </pc:sldMkLst>
        <pc:spChg chg="mod">
          <ac:chgData name="尾嵜 成真" userId="dd95f81a979e9056" providerId="LiveId" clId="{17755A40-A7A9-4FA6-8632-C2FF9700AB17}" dt="2023-01-03T15:22:44.157" v="2748" actId="1076"/>
          <ac:spMkLst>
            <pc:docMk/>
            <pc:sldMk cId="0" sldId="259"/>
            <ac:spMk id="7" creationId="{868586D0-495E-0042-21C8-6D9C53F32F5A}"/>
          </ac:spMkLst>
        </pc:spChg>
        <pc:spChg chg="del">
          <ac:chgData name="尾嵜 成真" userId="dd95f81a979e9056" providerId="LiveId" clId="{17755A40-A7A9-4FA6-8632-C2FF9700AB17}" dt="2023-01-03T15:21:38.759" v="2731" actId="478"/>
          <ac:spMkLst>
            <pc:docMk/>
            <pc:sldMk cId="0" sldId="259"/>
            <ac:spMk id="8" creationId="{1ACDCEDB-3A9A-B841-DD5E-AF772017E75B}"/>
          </ac:spMkLst>
        </pc:spChg>
        <pc:spChg chg="del">
          <ac:chgData name="尾嵜 成真" userId="dd95f81a979e9056" providerId="LiveId" clId="{17755A40-A7A9-4FA6-8632-C2FF9700AB17}" dt="2023-01-03T15:21:38.759" v="2731" actId="478"/>
          <ac:spMkLst>
            <pc:docMk/>
            <pc:sldMk cId="0" sldId="259"/>
            <ac:spMk id="10" creationId="{A69571F4-BBF9-1D5E-AB90-6345D5ACAD32}"/>
          </ac:spMkLst>
        </pc:spChg>
        <pc:spChg chg="del">
          <ac:chgData name="尾嵜 成真" userId="dd95f81a979e9056" providerId="LiveId" clId="{17755A40-A7A9-4FA6-8632-C2FF9700AB17}" dt="2023-01-03T15:21:26.757" v="2730" actId="478"/>
          <ac:spMkLst>
            <pc:docMk/>
            <pc:sldMk cId="0" sldId="259"/>
            <ac:spMk id="12" creationId="{447B83FD-7886-15F1-19BE-29E3263FE945}"/>
          </ac:spMkLst>
        </pc:spChg>
        <pc:spChg chg="del">
          <ac:chgData name="尾嵜 成真" userId="dd95f81a979e9056" providerId="LiveId" clId="{17755A40-A7A9-4FA6-8632-C2FF9700AB17}" dt="2023-01-03T15:21:26.757" v="2730" actId="478"/>
          <ac:spMkLst>
            <pc:docMk/>
            <pc:sldMk cId="0" sldId="259"/>
            <ac:spMk id="16" creationId="{6494AC06-B42F-33DA-6522-B8FB9C5EDEED}"/>
          </ac:spMkLst>
        </pc:spChg>
        <pc:spChg chg="mod">
          <ac:chgData name="尾嵜 成真" userId="dd95f81a979e9056" providerId="LiveId" clId="{17755A40-A7A9-4FA6-8632-C2FF9700AB17}" dt="2023-01-03T15:22:37.208" v="2747" actId="1076"/>
          <ac:spMkLst>
            <pc:docMk/>
            <pc:sldMk cId="0" sldId="259"/>
            <ac:spMk id="27" creationId="{00000000-0000-0000-0000-000000000000}"/>
          </ac:spMkLst>
        </pc:spChg>
        <pc:grpChg chg="mod">
          <ac:chgData name="尾嵜 成真" userId="dd95f81a979e9056" providerId="LiveId" clId="{17755A40-A7A9-4FA6-8632-C2FF9700AB17}" dt="2023-01-03T15:22:28.010" v="2745" actId="1076"/>
          <ac:grpSpMkLst>
            <pc:docMk/>
            <pc:sldMk cId="0" sldId="259"/>
            <ac:grpSpMk id="2" creationId="{F3E18761-6F4D-4A56-A95B-FE9E51163FF2}"/>
          </ac:grpSpMkLst>
        </pc:grpChg>
        <pc:grpChg chg="mod">
          <ac:chgData name="尾嵜 成真" userId="dd95f81a979e9056" providerId="LiveId" clId="{17755A40-A7A9-4FA6-8632-C2FF9700AB17}" dt="2023-01-03T15:22:44.157" v="2748" actId="1076"/>
          <ac:grpSpMkLst>
            <pc:docMk/>
            <pc:sldMk cId="0" sldId="259"/>
            <ac:grpSpMk id="3" creationId="{28D86D72-E7AD-4CA2-BA44-25225DE74CDA}"/>
          </ac:grpSpMkLst>
        </pc:grpChg>
        <pc:grpChg chg="del">
          <ac:chgData name="尾嵜 成真" userId="dd95f81a979e9056" providerId="LiveId" clId="{17755A40-A7A9-4FA6-8632-C2FF9700AB17}" dt="2023-01-03T15:21:38.759" v="2731" actId="478"/>
          <ac:grpSpMkLst>
            <pc:docMk/>
            <pc:sldMk cId="0" sldId="259"/>
            <ac:grpSpMk id="4" creationId="{A55DAF8F-E612-4233-AEC5-F612CD50E7CD}"/>
          </ac:grpSpMkLst>
        </pc:grpChg>
        <pc:grpChg chg="del">
          <ac:chgData name="尾嵜 成真" userId="dd95f81a979e9056" providerId="LiveId" clId="{17755A40-A7A9-4FA6-8632-C2FF9700AB17}" dt="2023-01-03T15:21:38.759" v="2731" actId="478"/>
          <ac:grpSpMkLst>
            <pc:docMk/>
            <pc:sldMk cId="0" sldId="259"/>
            <ac:grpSpMk id="5" creationId="{9A03F420-9491-4177-BECB-F1640F380D4C}"/>
          </ac:grpSpMkLst>
        </pc:grpChg>
        <pc:grpChg chg="del">
          <ac:chgData name="尾嵜 成真" userId="dd95f81a979e9056" providerId="LiveId" clId="{17755A40-A7A9-4FA6-8632-C2FF9700AB17}" dt="2023-01-03T15:21:26.757" v="2730" actId="478"/>
          <ac:grpSpMkLst>
            <pc:docMk/>
            <pc:sldMk cId="0" sldId="259"/>
            <ac:grpSpMk id="6" creationId="{D1DBE470-BFFD-4DB0-B7FA-93F737876573}"/>
          </ac:grpSpMkLst>
        </pc:grpChg>
        <pc:grpChg chg="del">
          <ac:chgData name="尾嵜 成真" userId="dd95f81a979e9056" providerId="LiveId" clId="{17755A40-A7A9-4FA6-8632-C2FF9700AB17}" dt="2023-01-03T15:21:26.757" v="2730" actId="478"/>
          <ac:grpSpMkLst>
            <pc:docMk/>
            <pc:sldMk cId="0" sldId="259"/>
            <ac:grpSpMk id="13" creationId="{8371866A-3538-46F6-CD50-FF1C7038E076}"/>
          </ac:grpSpMkLst>
        </pc:grpChg>
        <pc:grpChg chg="del">
          <ac:chgData name="尾嵜 成真" userId="dd95f81a979e9056" providerId="LiveId" clId="{17755A40-A7A9-4FA6-8632-C2FF9700AB17}" dt="2023-01-03T15:21:26.757" v="2730" actId="478"/>
          <ac:grpSpMkLst>
            <pc:docMk/>
            <pc:sldMk cId="0" sldId="259"/>
            <ac:grpSpMk id="17" creationId="{B0FD30C0-9718-FE51-0480-A8AA07EA80FC}"/>
          </ac:grpSpMkLst>
        </pc:grpChg>
      </pc:sldChg>
      <pc:sldChg chg="modSp mod">
        <pc:chgData name="尾嵜 成真" userId="dd95f81a979e9056" providerId="LiveId" clId="{17755A40-A7A9-4FA6-8632-C2FF9700AB17}" dt="2023-01-02T04:58:49.918" v="55"/>
        <pc:sldMkLst>
          <pc:docMk/>
          <pc:sldMk cId="0" sldId="293"/>
        </pc:sldMkLst>
        <pc:spChg chg="mod">
          <ac:chgData name="尾嵜 成真" userId="dd95f81a979e9056" providerId="LiveId" clId="{17755A40-A7A9-4FA6-8632-C2FF9700AB17}" dt="2023-01-02T04:58:49.918" v="55"/>
          <ac:spMkLst>
            <pc:docMk/>
            <pc:sldMk cId="0" sldId="293"/>
            <ac:spMk id="7" creationId="{00000000-0000-0000-0000-000000000000}"/>
          </ac:spMkLst>
        </pc:spChg>
      </pc:sldChg>
      <pc:sldChg chg="addSp delSp modSp mod">
        <pc:chgData name="尾嵜 成真" userId="dd95f81a979e9056" providerId="LiveId" clId="{17755A40-A7A9-4FA6-8632-C2FF9700AB17}" dt="2023-01-03T11:07:38.242" v="1480"/>
        <pc:sldMkLst>
          <pc:docMk/>
          <pc:sldMk cId="4190097553" sldId="303"/>
        </pc:sldMkLst>
        <pc:spChg chg="add del mod">
          <ac:chgData name="尾嵜 成真" userId="dd95f81a979e9056" providerId="LiveId" clId="{17755A40-A7A9-4FA6-8632-C2FF9700AB17}" dt="2023-01-03T11:07:38.242" v="1480"/>
          <ac:spMkLst>
            <pc:docMk/>
            <pc:sldMk cId="4190097553" sldId="303"/>
            <ac:spMk id="2" creationId="{3785DC32-1891-E3EA-57E9-0EA847AE6DF9}"/>
          </ac:spMkLst>
        </pc:spChg>
        <pc:spChg chg="mod">
          <ac:chgData name="尾嵜 成真" userId="dd95f81a979e9056" providerId="LiveId" clId="{17755A40-A7A9-4FA6-8632-C2FF9700AB17}" dt="2023-01-03T06:47:44.018" v="1184" actId="14100"/>
          <ac:spMkLst>
            <pc:docMk/>
            <pc:sldMk cId="4190097553" sldId="303"/>
            <ac:spMk id="22" creationId="{130837D4-140A-1DB8-3B90-658860BB5C5B}"/>
          </ac:spMkLst>
        </pc:spChg>
        <pc:spChg chg="mod">
          <ac:chgData name="尾嵜 成真" userId="dd95f81a979e9056" providerId="LiveId" clId="{17755A40-A7A9-4FA6-8632-C2FF9700AB17}" dt="2023-01-03T06:47:57.648" v="1189" actId="20577"/>
          <ac:spMkLst>
            <pc:docMk/>
            <pc:sldMk cId="4190097553" sldId="303"/>
            <ac:spMk id="26" creationId="{4C6CF6C6-84B1-9D0E-1D23-344066B0F396}"/>
          </ac:spMkLst>
        </pc:spChg>
        <pc:spChg chg="mod">
          <ac:chgData name="尾嵜 成真" userId="dd95f81a979e9056" providerId="LiveId" clId="{17755A40-A7A9-4FA6-8632-C2FF9700AB17}" dt="2023-01-02T04:59:22.974" v="66" actId="1076"/>
          <ac:spMkLst>
            <pc:docMk/>
            <pc:sldMk cId="4190097553" sldId="303"/>
            <ac:spMk id="28" creationId="{C265F40D-3F25-6778-A99F-C0FFAD5908E8}"/>
          </ac:spMkLst>
        </pc:spChg>
        <pc:picChg chg="add del mod">
          <ac:chgData name="尾嵜 成真" userId="dd95f81a979e9056" providerId="LiveId" clId="{17755A40-A7A9-4FA6-8632-C2FF9700AB17}" dt="2023-01-02T04:58:52.490" v="57" actId="478"/>
          <ac:picMkLst>
            <pc:docMk/>
            <pc:sldMk cId="4190097553" sldId="303"/>
            <ac:picMk id="3" creationId="{943792A4-5AB7-EABA-258C-662D246379A2}"/>
          </ac:picMkLst>
        </pc:picChg>
        <pc:picChg chg="add del mod">
          <ac:chgData name="尾嵜 成真" userId="dd95f81a979e9056" providerId="LiveId" clId="{17755A40-A7A9-4FA6-8632-C2FF9700AB17}" dt="2023-01-02T05:02:01.960" v="76" actId="478"/>
          <ac:picMkLst>
            <pc:docMk/>
            <pc:sldMk cId="4190097553" sldId="303"/>
            <ac:picMk id="4" creationId="{2CC2608A-E155-07FD-ACA1-A20C344DA363}"/>
          </ac:picMkLst>
        </pc:picChg>
        <pc:picChg chg="del">
          <ac:chgData name="尾嵜 成真" userId="dd95f81a979e9056" providerId="LiveId" clId="{17755A40-A7A9-4FA6-8632-C2FF9700AB17}" dt="2023-01-02T04:56:02.015" v="37" actId="478"/>
          <ac:picMkLst>
            <pc:docMk/>
            <pc:sldMk cId="4190097553" sldId="303"/>
            <ac:picMk id="5" creationId="{16BEE4F1-CEB8-1162-B7A4-DDE817BC5596}"/>
          </ac:picMkLst>
        </pc:picChg>
        <pc:picChg chg="add mod">
          <ac:chgData name="尾嵜 成真" userId="dd95f81a979e9056" providerId="LiveId" clId="{17755A40-A7A9-4FA6-8632-C2FF9700AB17}" dt="2023-01-03T06:47:35.529" v="1183" actId="14100"/>
          <ac:picMkLst>
            <pc:docMk/>
            <pc:sldMk cId="4190097553" sldId="303"/>
            <ac:picMk id="6" creationId="{A19635C5-D727-342D-DCAB-A69665FCF2FC}"/>
          </ac:picMkLst>
        </pc:picChg>
      </pc:sldChg>
      <pc:sldChg chg="modSp mod">
        <pc:chgData name="尾嵜 成真" userId="dd95f81a979e9056" providerId="LiveId" clId="{17755A40-A7A9-4FA6-8632-C2FF9700AB17}" dt="2023-01-02T05:09:26.266" v="207" actId="2711"/>
        <pc:sldMkLst>
          <pc:docMk/>
          <pc:sldMk cId="1793902739" sldId="305"/>
        </pc:sldMkLst>
        <pc:spChg chg="mod">
          <ac:chgData name="尾嵜 成真" userId="dd95f81a979e9056" providerId="LiveId" clId="{17755A40-A7A9-4FA6-8632-C2FF9700AB17}" dt="2023-01-02T05:09:26.266" v="207" actId="2711"/>
          <ac:spMkLst>
            <pc:docMk/>
            <pc:sldMk cId="1793902739" sldId="305"/>
            <ac:spMk id="10" creationId="{4C8D8093-D708-E46A-39FD-79BFCCF8875B}"/>
          </ac:spMkLst>
        </pc:spChg>
        <pc:graphicFrameChg chg="modGraphic">
          <ac:chgData name="尾嵜 成真" userId="dd95f81a979e9056" providerId="LiveId" clId="{17755A40-A7A9-4FA6-8632-C2FF9700AB17}" dt="2023-01-02T05:04:03.505" v="82" actId="207"/>
          <ac:graphicFrameMkLst>
            <pc:docMk/>
            <pc:sldMk cId="1793902739" sldId="305"/>
            <ac:graphicFrameMk id="2" creationId="{7B87186C-A8B4-ED74-004E-2B74DDD0A081}"/>
          </ac:graphicFrameMkLst>
        </pc:graphicFrameChg>
        <pc:graphicFrameChg chg="modGraphic">
          <ac:chgData name="尾嵜 成真" userId="dd95f81a979e9056" providerId="LiveId" clId="{17755A40-A7A9-4FA6-8632-C2FF9700AB17}" dt="2023-01-02T05:00:48.289" v="75" actId="207"/>
          <ac:graphicFrameMkLst>
            <pc:docMk/>
            <pc:sldMk cId="1793902739" sldId="305"/>
            <ac:graphicFrameMk id="31" creationId="{48DC726C-6E54-B2D0-3B8B-B4BA03014533}"/>
          </ac:graphicFrameMkLst>
        </pc:graphicFrameChg>
      </pc:sldChg>
      <pc:sldChg chg="addSp modSp mod">
        <pc:chgData name="尾嵜 成真" userId="dd95f81a979e9056" providerId="LiveId" clId="{17755A40-A7A9-4FA6-8632-C2FF9700AB17}" dt="2023-01-02T05:37:22.294" v="1141" actId="207"/>
        <pc:sldMkLst>
          <pc:docMk/>
          <pc:sldMk cId="3198427016" sldId="306"/>
        </pc:sldMkLst>
        <pc:spChg chg="add mod">
          <ac:chgData name="尾嵜 成真" userId="dd95f81a979e9056" providerId="LiveId" clId="{17755A40-A7A9-4FA6-8632-C2FF9700AB17}" dt="2023-01-02T05:05:37.652" v="112" actId="571"/>
          <ac:spMkLst>
            <pc:docMk/>
            <pc:sldMk cId="3198427016" sldId="306"/>
            <ac:spMk id="5" creationId="{2D7393A7-D2C7-50B8-8BB6-FDC86D10BEC3}"/>
          </ac:spMkLst>
        </pc:spChg>
        <pc:spChg chg="mod">
          <ac:chgData name="尾嵜 成真" userId="dd95f81a979e9056" providerId="LiveId" clId="{17755A40-A7A9-4FA6-8632-C2FF9700AB17}" dt="2023-01-02T05:09:21.550" v="206" actId="2711"/>
          <ac:spMkLst>
            <pc:docMk/>
            <pc:sldMk cId="3198427016" sldId="306"/>
            <ac:spMk id="10" creationId="{4C8D8093-D708-E46A-39FD-79BFCCF8875B}"/>
          </ac:spMkLst>
        </pc:spChg>
        <pc:graphicFrameChg chg="mod modGraphic">
          <ac:chgData name="尾嵜 成真" userId="dd95f81a979e9056" providerId="LiveId" clId="{17755A40-A7A9-4FA6-8632-C2FF9700AB17}" dt="2023-01-02T05:37:22.294" v="1141" actId="207"/>
          <ac:graphicFrameMkLst>
            <pc:docMk/>
            <pc:sldMk cId="3198427016" sldId="306"/>
            <ac:graphicFrameMk id="2" creationId="{4A46E109-EF54-CBF0-8FCA-158AEC5AE535}"/>
          </ac:graphicFrameMkLst>
        </pc:graphicFrameChg>
        <pc:graphicFrameChg chg="mod modGraphic">
          <ac:chgData name="尾嵜 成真" userId="dd95f81a979e9056" providerId="LiveId" clId="{17755A40-A7A9-4FA6-8632-C2FF9700AB17}" dt="2023-01-02T05:06:09.068" v="116" actId="1076"/>
          <ac:graphicFrameMkLst>
            <pc:docMk/>
            <pc:sldMk cId="3198427016" sldId="306"/>
            <ac:graphicFrameMk id="3" creationId="{31FFB8B3-1018-C2FE-AB2D-7D3A20AEB7E6}"/>
          </ac:graphicFrameMkLst>
        </pc:graphicFrameChg>
        <pc:graphicFrameChg chg="mod modGraphic">
          <ac:chgData name="尾嵜 成真" userId="dd95f81a979e9056" providerId="LiveId" clId="{17755A40-A7A9-4FA6-8632-C2FF9700AB17}" dt="2023-01-02T05:05:45.597" v="113" actId="1076"/>
          <ac:graphicFrameMkLst>
            <pc:docMk/>
            <pc:sldMk cId="3198427016" sldId="306"/>
            <ac:graphicFrameMk id="4" creationId="{F9B8FF01-FAF6-78EA-838F-9757583E8040}"/>
          </ac:graphicFrameMkLst>
        </pc:graphicFrameChg>
        <pc:graphicFrameChg chg="mod modGraphic">
          <ac:chgData name="尾嵜 成真" userId="dd95f81a979e9056" providerId="LiveId" clId="{17755A40-A7A9-4FA6-8632-C2FF9700AB17}" dt="2023-01-02T05:06:09.068" v="116" actId="1076"/>
          <ac:graphicFrameMkLst>
            <pc:docMk/>
            <pc:sldMk cId="3198427016" sldId="306"/>
            <ac:graphicFrameMk id="6" creationId="{85F9FFB5-5C2B-1879-05B7-483F748F6536}"/>
          </ac:graphicFrameMkLst>
        </pc:graphicFrameChg>
      </pc:sldChg>
      <pc:sldChg chg="addSp delSp modSp mod">
        <pc:chgData name="尾嵜 成真" userId="dd95f81a979e9056" providerId="LiveId" clId="{17755A40-A7A9-4FA6-8632-C2FF9700AB17}" dt="2023-01-03T12:45:43.639" v="1555" actId="1076"/>
        <pc:sldMkLst>
          <pc:docMk/>
          <pc:sldMk cId="2225451864" sldId="307"/>
        </pc:sldMkLst>
        <pc:spChg chg="add mod">
          <ac:chgData name="尾嵜 成真" userId="dd95f81a979e9056" providerId="LiveId" clId="{17755A40-A7A9-4FA6-8632-C2FF9700AB17}" dt="2023-01-03T12:45:31.085" v="1554" actId="14100"/>
          <ac:spMkLst>
            <pc:docMk/>
            <pc:sldMk cId="2225451864" sldId="307"/>
            <ac:spMk id="4" creationId="{93197517-03A4-B20D-CF2A-660A8A1E510B}"/>
          </ac:spMkLst>
        </pc:spChg>
        <pc:spChg chg="add mod">
          <ac:chgData name="尾嵜 成真" userId="dd95f81a979e9056" providerId="LiveId" clId="{17755A40-A7A9-4FA6-8632-C2FF9700AB17}" dt="2023-01-03T12:45:43.639" v="1555" actId="1076"/>
          <ac:spMkLst>
            <pc:docMk/>
            <pc:sldMk cId="2225451864" sldId="307"/>
            <ac:spMk id="7" creationId="{DC6D6A75-97F3-F980-9BE2-C9A4AB599422}"/>
          </ac:spMkLst>
        </pc:spChg>
        <pc:spChg chg="mod">
          <ac:chgData name="尾嵜 成真" userId="dd95f81a979e9056" providerId="LiveId" clId="{17755A40-A7A9-4FA6-8632-C2FF9700AB17}" dt="2023-01-03T10:44:55.905" v="1458" actId="113"/>
          <ac:spMkLst>
            <pc:docMk/>
            <pc:sldMk cId="2225451864" sldId="307"/>
            <ac:spMk id="10" creationId="{4C8D8093-D708-E46A-39FD-79BFCCF8875B}"/>
          </ac:spMkLst>
        </pc:spChg>
        <pc:spChg chg="mod">
          <ac:chgData name="尾嵜 成真" userId="dd95f81a979e9056" providerId="LiveId" clId="{17755A40-A7A9-4FA6-8632-C2FF9700AB17}" dt="2023-01-02T05:37:54.353" v="1153"/>
          <ac:spMkLst>
            <pc:docMk/>
            <pc:sldMk cId="2225451864" sldId="307"/>
            <ac:spMk id="28" creationId="{B0F217A8-646C-15BA-6733-F4B0F1014565}"/>
          </ac:spMkLst>
        </pc:spChg>
        <pc:spChg chg="mod">
          <ac:chgData name="尾嵜 成真" userId="dd95f81a979e9056" providerId="LiveId" clId="{17755A40-A7A9-4FA6-8632-C2FF9700AB17}" dt="2023-01-03T10:33:28.775" v="1427" actId="20577"/>
          <ac:spMkLst>
            <pc:docMk/>
            <pc:sldMk cId="2225451864" sldId="307"/>
            <ac:spMk id="29" creationId="{A17934AB-FCC8-3776-1635-6E61D9A7D43B}"/>
          </ac:spMkLst>
        </pc:spChg>
        <pc:graphicFrameChg chg="add del mod">
          <ac:chgData name="尾嵜 成真" userId="dd95f81a979e9056" providerId="LiveId" clId="{17755A40-A7A9-4FA6-8632-C2FF9700AB17}" dt="2023-01-02T05:38:12.821" v="1161"/>
          <ac:graphicFrameMkLst>
            <pc:docMk/>
            <pc:sldMk cId="2225451864" sldId="307"/>
            <ac:graphicFrameMk id="2" creationId="{5B12BE99-ABB1-CC1D-EA84-5449D4A77936}"/>
          </ac:graphicFrameMkLst>
        </pc:graphicFrameChg>
        <pc:graphicFrameChg chg="add del mod">
          <ac:chgData name="尾嵜 成真" userId="dd95f81a979e9056" providerId="LiveId" clId="{17755A40-A7A9-4FA6-8632-C2FF9700AB17}" dt="2023-01-02T05:38:12.821" v="1161"/>
          <ac:graphicFrameMkLst>
            <pc:docMk/>
            <pc:sldMk cId="2225451864" sldId="307"/>
            <ac:graphicFrameMk id="3" creationId="{ED8A478A-D2AA-6E60-FDB4-E11B3199F235}"/>
          </ac:graphicFrameMkLst>
        </pc:graphicFrameChg>
        <pc:picChg chg="add del mod">
          <ac:chgData name="尾嵜 成真" userId="dd95f81a979e9056" providerId="LiveId" clId="{17755A40-A7A9-4FA6-8632-C2FF9700AB17}" dt="2023-01-03T11:04:13.276" v="1469" actId="478"/>
          <ac:picMkLst>
            <pc:docMk/>
            <pc:sldMk cId="2225451864" sldId="307"/>
            <ac:picMk id="3" creationId="{3029DE7A-CA94-5FCB-66E5-6F65E32B4C46}"/>
          </ac:picMkLst>
        </pc:picChg>
        <pc:picChg chg="add del mod">
          <ac:chgData name="尾嵜 成真" userId="dd95f81a979e9056" providerId="LiveId" clId="{17755A40-A7A9-4FA6-8632-C2FF9700AB17}" dt="2023-01-03T12:42:24.908" v="1529" actId="478"/>
          <ac:picMkLst>
            <pc:docMk/>
            <pc:sldMk cId="2225451864" sldId="307"/>
            <ac:picMk id="6" creationId="{A2300578-C3FF-1B68-7127-EFC72E3E5AAB}"/>
          </ac:picMkLst>
        </pc:picChg>
        <pc:picChg chg="add mod">
          <ac:chgData name="尾嵜 成真" userId="dd95f81a979e9056" providerId="LiveId" clId="{17755A40-A7A9-4FA6-8632-C2FF9700AB17}" dt="2023-01-03T12:42:36.704" v="1532" actId="1076"/>
          <ac:picMkLst>
            <pc:docMk/>
            <pc:sldMk cId="2225451864" sldId="307"/>
            <ac:picMk id="9" creationId="{911CBB3D-E9FC-A2FC-E63D-5544D5DE1A68}"/>
          </ac:picMkLst>
        </pc:picChg>
        <pc:picChg chg="del">
          <ac:chgData name="尾嵜 成真" userId="dd95f81a979e9056" providerId="LiveId" clId="{17755A40-A7A9-4FA6-8632-C2FF9700AB17}" dt="2023-01-03T10:11:34.501" v="1193" actId="478"/>
          <ac:picMkLst>
            <pc:docMk/>
            <pc:sldMk cId="2225451864" sldId="307"/>
            <ac:picMk id="11" creationId="{1ACF21D3-D8A0-95FC-ACFB-2A1BBB31652D}"/>
          </ac:picMkLst>
        </pc:picChg>
        <pc:picChg chg="add mod">
          <ac:chgData name="尾嵜 成真" userId="dd95f81a979e9056" providerId="LiveId" clId="{17755A40-A7A9-4FA6-8632-C2FF9700AB17}" dt="2023-01-03T12:44:37.866" v="1550" actId="14100"/>
          <ac:picMkLst>
            <pc:docMk/>
            <pc:sldMk cId="2225451864" sldId="307"/>
            <ac:picMk id="13" creationId="{41B2F451-564F-7C57-7B2D-024D3A95D12C}"/>
          </ac:picMkLst>
        </pc:picChg>
      </pc:sldChg>
      <pc:sldChg chg="del">
        <pc:chgData name="尾嵜 成真" userId="dd95f81a979e9056" providerId="LiveId" clId="{17755A40-A7A9-4FA6-8632-C2FF9700AB17}" dt="2023-01-02T05:37:46.174" v="1146" actId="47"/>
        <pc:sldMkLst>
          <pc:docMk/>
          <pc:sldMk cId="3242685888" sldId="381"/>
        </pc:sldMkLst>
      </pc:sldChg>
      <pc:sldChg chg="del">
        <pc:chgData name="尾嵜 成真" userId="dd95f81a979e9056" providerId="LiveId" clId="{17755A40-A7A9-4FA6-8632-C2FF9700AB17}" dt="2023-01-02T05:37:47.522" v="1147" actId="47"/>
        <pc:sldMkLst>
          <pc:docMk/>
          <pc:sldMk cId="1506097416" sldId="382"/>
        </pc:sldMkLst>
      </pc:sldChg>
      <pc:sldChg chg="del">
        <pc:chgData name="尾嵜 成真" userId="dd95f81a979e9056" providerId="LiveId" clId="{17755A40-A7A9-4FA6-8632-C2FF9700AB17}" dt="2023-01-02T05:37:44.584" v="1143" actId="47"/>
        <pc:sldMkLst>
          <pc:docMk/>
          <pc:sldMk cId="84514218" sldId="387"/>
        </pc:sldMkLst>
      </pc:sldChg>
      <pc:sldChg chg="addSp delSp modSp del mod">
        <pc:chgData name="尾嵜 成真" userId="dd95f81a979e9056" providerId="LiveId" clId="{17755A40-A7A9-4FA6-8632-C2FF9700AB17}" dt="2023-01-02T05:37:45.094" v="1144" actId="47"/>
        <pc:sldMkLst>
          <pc:docMk/>
          <pc:sldMk cId="2387750747" sldId="388"/>
        </pc:sldMkLst>
        <pc:picChg chg="del">
          <ac:chgData name="尾嵜 成真" userId="dd95f81a979e9056" providerId="LiveId" clId="{17755A40-A7A9-4FA6-8632-C2FF9700AB17}" dt="2023-01-02T04:56:29.773" v="44" actId="478"/>
          <ac:picMkLst>
            <pc:docMk/>
            <pc:sldMk cId="2387750747" sldId="388"/>
            <ac:picMk id="2" creationId="{4B8FC684-6485-3C36-39FB-CEEE6006E592}"/>
          </ac:picMkLst>
        </pc:picChg>
        <pc:picChg chg="add mod">
          <ac:chgData name="尾嵜 成真" userId="dd95f81a979e9056" providerId="LiveId" clId="{17755A40-A7A9-4FA6-8632-C2FF9700AB17}" dt="2023-01-02T04:56:39.834" v="51" actId="1076"/>
          <ac:picMkLst>
            <pc:docMk/>
            <pc:sldMk cId="2387750747" sldId="388"/>
            <ac:picMk id="4" creationId="{6CD6EDAE-997C-EEFD-ED44-613EE8517918}"/>
          </ac:picMkLst>
        </pc:picChg>
      </pc:sldChg>
      <pc:sldChg chg="del">
        <pc:chgData name="尾嵜 成真" userId="dd95f81a979e9056" providerId="LiveId" clId="{17755A40-A7A9-4FA6-8632-C2FF9700AB17}" dt="2023-01-02T05:37:45.673" v="1145" actId="47"/>
        <pc:sldMkLst>
          <pc:docMk/>
          <pc:sldMk cId="1462542911" sldId="389"/>
        </pc:sldMkLst>
      </pc:sldChg>
      <pc:sldChg chg="addSp delSp modSp add mod">
        <pc:chgData name="尾嵜 成真" userId="dd95f81a979e9056" providerId="LiveId" clId="{17755A40-A7A9-4FA6-8632-C2FF9700AB17}" dt="2023-01-02T05:37:16.801" v="1140" actId="207"/>
        <pc:sldMkLst>
          <pc:docMk/>
          <pc:sldMk cId="4185851663" sldId="390"/>
        </pc:sldMkLst>
        <pc:spChg chg="add del mod">
          <ac:chgData name="尾嵜 成真" userId="dd95f81a979e9056" providerId="LiveId" clId="{17755A40-A7A9-4FA6-8632-C2FF9700AB17}" dt="2023-01-02T05:35:01.481" v="1105" actId="478"/>
          <ac:spMkLst>
            <pc:docMk/>
            <pc:sldMk cId="4185851663" sldId="390"/>
            <ac:spMk id="9" creationId="{6820A834-B351-E1B0-482F-EEFDE8282049}"/>
          </ac:spMkLst>
        </pc:spChg>
        <pc:spChg chg="del mod">
          <ac:chgData name="尾嵜 成真" userId="dd95f81a979e9056" providerId="LiveId" clId="{17755A40-A7A9-4FA6-8632-C2FF9700AB17}" dt="2023-01-02T05:34:55.003" v="1104" actId="478"/>
          <ac:spMkLst>
            <pc:docMk/>
            <pc:sldMk cId="4185851663" sldId="390"/>
            <ac:spMk id="10" creationId="{4C8D8093-D708-E46A-39FD-79BFCCF8875B}"/>
          </ac:spMkLst>
        </pc:spChg>
        <pc:spChg chg="add mod">
          <ac:chgData name="尾嵜 成真" userId="dd95f81a979e9056" providerId="LiveId" clId="{17755A40-A7A9-4FA6-8632-C2FF9700AB17}" dt="2023-01-02T05:37:16.801" v="1140" actId="207"/>
          <ac:spMkLst>
            <pc:docMk/>
            <pc:sldMk cId="4185851663" sldId="390"/>
            <ac:spMk id="11" creationId="{82801F1A-E221-ECE4-E09F-3A51E8C4F21C}"/>
          </ac:spMkLst>
        </pc:spChg>
        <pc:graphicFrameChg chg="del">
          <ac:chgData name="尾嵜 成真" userId="dd95f81a979e9056" providerId="LiveId" clId="{17755A40-A7A9-4FA6-8632-C2FF9700AB17}" dt="2023-01-02T05:08:30.193" v="169" actId="478"/>
          <ac:graphicFrameMkLst>
            <pc:docMk/>
            <pc:sldMk cId="4185851663" sldId="390"/>
            <ac:graphicFrameMk id="2" creationId="{4A46E109-EF54-CBF0-8FCA-158AEC5AE535}"/>
          </ac:graphicFrameMkLst>
        </pc:graphicFrameChg>
        <pc:graphicFrameChg chg="del">
          <ac:chgData name="尾嵜 成真" userId="dd95f81a979e9056" providerId="LiveId" clId="{17755A40-A7A9-4FA6-8632-C2FF9700AB17}" dt="2023-01-02T05:08:30.193" v="169" actId="478"/>
          <ac:graphicFrameMkLst>
            <pc:docMk/>
            <pc:sldMk cId="4185851663" sldId="390"/>
            <ac:graphicFrameMk id="3" creationId="{31FFB8B3-1018-C2FE-AB2D-7D3A20AEB7E6}"/>
          </ac:graphicFrameMkLst>
        </pc:graphicFrameChg>
        <pc:graphicFrameChg chg="del mod modGraphic">
          <ac:chgData name="尾嵜 成真" userId="dd95f81a979e9056" providerId="LiveId" clId="{17755A40-A7A9-4FA6-8632-C2FF9700AB17}" dt="2023-01-02T05:35:19.920" v="1108" actId="21"/>
          <ac:graphicFrameMkLst>
            <pc:docMk/>
            <pc:sldMk cId="4185851663" sldId="390"/>
            <ac:graphicFrameMk id="4" creationId="{F9B8FF01-FAF6-78EA-838F-9757583E8040}"/>
          </ac:graphicFrameMkLst>
        </pc:graphicFrameChg>
        <pc:graphicFrameChg chg="add del mod">
          <ac:chgData name="尾嵜 成真" userId="dd95f81a979e9056" providerId="LiveId" clId="{17755A40-A7A9-4FA6-8632-C2FF9700AB17}" dt="2023-01-02T05:17:16.305" v="456"/>
          <ac:graphicFrameMkLst>
            <pc:docMk/>
            <pc:sldMk cId="4185851663" sldId="390"/>
            <ac:graphicFrameMk id="5" creationId="{1B7FDD16-931D-764C-C9E0-D2F11C8DD44A}"/>
          </ac:graphicFrameMkLst>
        </pc:graphicFrameChg>
        <pc:graphicFrameChg chg="del">
          <ac:chgData name="尾嵜 成真" userId="dd95f81a979e9056" providerId="LiveId" clId="{17755A40-A7A9-4FA6-8632-C2FF9700AB17}" dt="2023-01-02T05:08:30.193" v="169" actId="478"/>
          <ac:graphicFrameMkLst>
            <pc:docMk/>
            <pc:sldMk cId="4185851663" sldId="390"/>
            <ac:graphicFrameMk id="6" creationId="{85F9FFB5-5C2B-1879-05B7-483F748F6536}"/>
          </ac:graphicFrameMkLst>
        </pc:graphicFrameChg>
        <pc:graphicFrameChg chg="add del mod">
          <ac:chgData name="尾嵜 成真" userId="dd95f81a979e9056" providerId="LiveId" clId="{17755A40-A7A9-4FA6-8632-C2FF9700AB17}" dt="2023-01-02T05:35:19.920" v="1108" actId="21"/>
          <ac:graphicFrameMkLst>
            <pc:docMk/>
            <pc:sldMk cId="4185851663" sldId="390"/>
            <ac:graphicFrameMk id="7" creationId="{33C67E7B-575B-9D12-8052-3065B4B5E281}"/>
          </ac:graphicFrameMkLst>
        </pc:graphicFrameChg>
        <pc:graphicFrameChg chg="add mod">
          <ac:chgData name="尾嵜 成真" userId="dd95f81a979e9056" providerId="LiveId" clId="{17755A40-A7A9-4FA6-8632-C2FF9700AB17}" dt="2023-01-02T05:35:39.634" v="1112" actId="1076"/>
          <ac:graphicFrameMkLst>
            <pc:docMk/>
            <pc:sldMk cId="4185851663" sldId="390"/>
            <ac:graphicFrameMk id="12" creationId="{BDB7B359-9971-1119-6F15-36F0D9F80615}"/>
          </ac:graphicFrameMkLst>
        </pc:graphicFrameChg>
        <pc:graphicFrameChg chg="add mod">
          <ac:chgData name="尾嵜 成真" userId="dd95f81a979e9056" providerId="LiveId" clId="{17755A40-A7A9-4FA6-8632-C2FF9700AB17}" dt="2023-01-02T05:35:24.591" v="1110" actId="1076"/>
          <ac:graphicFrameMkLst>
            <pc:docMk/>
            <pc:sldMk cId="4185851663" sldId="390"/>
            <ac:graphicFrameMk id="13" creationId="{DCD87A92-5DD2-7907-CBAB-D57EE35F0680}"/>
          </ac:graphicFrameMkLst>
        </pc:graphicFrameChg>
      </pc:sldChg>
      <pc:sldChg chg="addSp delSp modSp add del mod">
        <pc:chgData name="尾嵜 成真" userId="dd95f81a979e9056" providerId="LiveId" clId="{17755A40-A7A9-4FA6-8632-C2FF9700AB17}" dt="2023-01-03T12:51:03.529" v="1572" actId="47"/>
        <pc:sldMkLst>
          <pc:docMk/>
          <pc:sldMk cId="713143397" sldId="391"/>
        </pc:sldMkLst>
        <pc:spChg chg="add del mod">
          <ac:chgData name="尾嵜 成真" userId="dd95f81a979e9056" providerId="LiveId" clId="{17755A40-A7A9-4FA6-8632-C2FF9700AB17}" dt="2023-01-03T12:50:50.598" v="1569"/>
          <ac:spMkLst>
            <pc:docMk/>
            <pc:sldMk cId="713143397" sldId="391"/>
            <ac:spMk id="2" creationId="{6A27E79F-C779-938F-0306-6912E694C21E}"/>
          </ac:spMkLst>
        </pc:spChg>
        <pc:spChg chg="add mod">
          <ac:chgData name="尾嵜 成真" userId="dd95f81a979e9056" providerId="LiveId" clId="{17755A40-A7A9-4FA6-8632-C2FF9700AB17}" dt="2023-01-03T12:50:52.218" v="1570"/>
          <ac:spMkLst>
            <pc:docMk/>
            <pc:sldMk cId="713143397" sldId="391"/>
            <ac:spMk id="3" creationId="{0527AF40-5AB0-52DE-1881-8A711B07E441}"/>
          </ac:spMkLst>
        </pc:spChg>
        <pc:spChg chg="mod">
          <ac:chgData name="尾嵜 成真" userId="dd95f81a979e9056" providerId="LiveId" clId="{17755A40-A7A9-4FA6-8632-C2FF9700AB17}" dt="2023-01-03T10:33:34.664" v="1428" actId="21"/>
          <ac:spMkLst>
            <pc:docMk/>
            <pc:sldMk cId="713143397" sldId="391"/>
            <ac:spMk id="10" creationId="{4C8D8093-D708-E46A-39FD-79BFCCF8875B}"/>
          </ac:spMkLst>
        </pc:spChg>
        <pc:spChg chg="mod">
          <ac:chgData name="尾嵜 成真" userId="dd95f81a979e9056" providerId="LiveId" clId="{17755A40-A7A9-4FA6-8632-C2FF9700AB17}" dt="2023-01-03T12:49:50.168" v="1567" actId="20577"/>
          <ac:spMkLst>
            <pc:docMk/>
            <pc:sldMk cId="713143397" sldId="391"/>
            <ac:spMk id="29" creationId="{A17934AB-FCC8-3776-1635-6E61D9A7D43B}"/>
          </ac:spMkLst>
        </pc:spChg>
      </pc:sldChg>
      <pc:sldChg chg="add del">
        <pc:chgData name="尾嵜 成真" userId="dd95f81a979e9056" providerId="LiveId" clId="{17755A40-A7A9-4FA6-8632-C2FF9700AB17}" dt="2023-01-02T05:38:20.892" v="1163" actId="47"/>
        <pc:sldMkLst>
          <pc:docMk/>
          <pc:sldMk cId="1315900707" sldId="391"/>
        </pc:sldMkLst>
      </pc:sldChg>
      <pc:sldChg chg="modSp add del mod">
        <pc:chgData name="尾嵜 成真" userId="dd95f81a979e9056" providerId="LiveId" clId="{17755A40-A7A9-4FA6-8632-C2FF9700AB17}" dt="2023-01-02T05:37:37.517" v="1142" actId="47"/>
        <pc:sldMkLst>
          <pc:docMk/>
          <pc:sldMk cId="3297728334" sldId="391"/>
        </pc:sldMkLst>
        <pc:spChg chg="mod">
          <ac:chgData name="尾嵜 成真" userId="dd95f81a979e9056" providerId="LiveId" clId="{17755A40-A7A9-4FA6-8632-C2FF9700AB17}" dt="2023-01-02T05:11:43.328" v="263" actId="20577"/>
          <ac:spMkLst>
            <pc:docMk/>
            <pc:sldMk cId="3297728334" sldId="391"/>
            <ac:spMk id="10" creationId="{4C8D8093-D708-E46A-39FD-79BFCCF8875B}"/>
          </ac:spMkLst>
        </pc:spChg>
        <pc:graphicFrameChg chg="mod modGraphic">
          <ac:chgData name="尾嵜 成真" userId="dd95f81a979e9056" providerId="LiveId" clId="{17755A40-A7A9-4FA6-8632-C2FF9700AB17}" dt="2023-01-02T05:11:19.482" v="236" actId="20577"/>
          <ac:graphicFrameMkLst>
            <pc:docMk/>
            <pc:sldMk cId="3297728334" sldId="391"/>
            <ac:graphicFrameMk id="4" creationId="{F9B8FF01-FAF6-78EA-838F-9757583E8040}"/>
          </ac:graphicFrameMkLst>
        </pc:graphicFrameChg>
      </pc:sldChg>
      <pc:sldChg chg="addSp delSp modSp add mod">
        <pc:chgData name="尾嵜 成真" userId="dd95f81a979e9056" providerId="LiveId" clId="{17755A40-A7A9-4FA6-8632-C2FF9700AB17}" dt="2023-01-03T13:19:36.257" v="2297" actId="947"/>
        <pc:sldMkLst>
          <pc:docMk/>
          <pc:sldMk cId="3006967339" sldId="392"/>
        </pc:sldMkLst>
        <pc:spChg chg="del">
          <ac:chgData name="尾嵜 成真" userId="dd95f81a979e9056" providerId="LiveId" clId="{17755A40-A7A9-4FA6-8632-C2FF9700AB17}" dt="2023-01-03T12:51:06.778" v="1573" actId="478"/>
          <ac:spMkLst>
            <pc:docMk/>
            <pc:sldMk cId="3006967339" sldId="392"/>
            <ac:spMk id="4" creationId="{93197517-03A4-B20D-CF2A-660A8A1E510B}"/>
          </ac:spMkLst>
        </pc:spChg>
        <pc:spChg chg="add mod">
          <ac:chgData name="尾嵜 成真" userId="dd95f81a979e9056" providerId="LiveId" clId="{17755A40-A7A9-4FA6-8632-C2FF9700AB17}" dt="2023-01-03T13:17:05.188" v="2249" actId="14100"/>
          <ac:spMkLst>
            <pc:docMk/>
            <pc:sldMk cId="3006967339" sldId="392"/>
            <ac:spMk id="5" creationId="{70260686-8B7E-DF5A-6E75-301B0992F6A8}"/>
          </ac:spMkLst>
        </pc:spChg>
        <pc:spChg chg="add mod">
          <ac:chgData name="尾嵜 成真" userId="dd95f81a979e9056" providerId="LiveId" clId="{17755A40-A7A9-4FA6-8632-C2FF9700AB17}" dt="2023-01-03T13:17:29.384" v="2285" actId="20577"/>
          <ac:spMkLst>
            <pc:docMk/>
            <pc:sldMk cId="3006967339" sldId="392"/>
            <ac:spMk id="6" creationId="{4A82FFB9-9FED-53F9-A2A2-FC325D82FC40}"/>
          </ac:spMkLst>
        </pc:spChg>
        <pc:spChg chg="del">
          <ac:chgData name="尾嵜 成真" userId="dd95f81a979e9056" providerId="LiveId" clId="{17755A40-A7A9-4FA6-8632-C2FF9700AB17}" dt="2023-01-03T12:51:06.778" v="1573" actId="478"/>
          <ac:spMkLst>
            <pc:docMk/>
            <pc:sldMk cId="3006967339" sldId="392"/>
            <ac:spMk id="7" creationId="{DC6D6A75-97F3-F980-9BE2-C9A4AB599422}"/>
          </ac:spMkLst>
        </pc:spChg>
        <pc:spChg chg="mod">
          <ac:chgData name="尾嵜 成真" userId="dd95f81a979e9056" providerId="LiveId" clId="{17755A40-A7A9-4FA6-8632-C2FF9700AB17}" dt="2023-01-03T13:19:36.257" v="2297" actId="947"/>
          <ac:spMkLst>
            <pc:docMk/>
            <pc:sldMk cId="3006967339" sldId="392"/>
            <ac:spMk id="10" creationId="{4C8D8093-D708-E46A-39FD-79BFCCF8875B}"/>
          </ac:spMkLst>
        </pc:spChg>
        <pc:spChg chg="mod">
          <ac:chgData name="尾嵜 成真" userId="dd95f81a979e9056" providerId="LiveId" clId="{17755A40-A7A9-4FA6-8632-C2FF9700AB17}" dt="2023-01-03T12:51:20.187" v="1582" actId="20577"/>
          <ac:spMkLst>
            <pc:docMk/>
            <pc:sldMk cId="3006967339" sldId="392"/>
            <ac:spMk id="29" creationId="{A17934AB-FCC8-3776-1635-6E61D9A7D43B}"/>
          </ac:spMkLst>
        </pc:spChg>
        <pc:picChg chg="add mod">
          <ac:chgData name="尾嵜 成真" userId="dd95f81a979e9056" providerId="LiveId" clId="{17755A40-A7A9-4FA6-8632-C2FF9700AB17}" dt="2023-01-03T13:17:00.026" v="2248" actId="1076"/>
          <ac:picMkLst>
            <pc:docMk/>
            <pc:sldMk cId="3006967339" sldId="392"/>
            <ac:picMk id="3" creationId="{21152B24-6D84-6FB1-91FF-9C816BE6D5C5}"/>
          </ac:picMkLst>
        </pc:picChg>
        <pc:picChg chg="del">
          <ac:chgData name="尾嵜 成真" userId="dd95f81a979e9056" providerId="LiveId" clId="{17755A40-A7A9-4FA6-8632-C2FF9700AB17}" dt="2023-01-03T12:51:06.778" v="1573" actId="478"/>
          <ac:picMkLst>
            <pc:docMk/>
            <pc:sldMk cId="3006967339" sldId="392"/>
            <ac:picMk id="9" creationId="{911CBB3D-E9FC-A2FC-E63D-5544D5DE1A68}"/>
          </ac:picMkLst>
        </pc:picChg>
        <pc:picChg chg="del">
          <ac:chgData name="尾嵜 成真" userId="dd95f81a979e9056" providerId="LiveId" clId="{17755A40-A7A9-4FA6-8632-C2FF9700AB17}" dt="2023-01-03T12:51:06.778" v="1573" actId="478"/>
          <ac:picMkLst>
            <pc:docMk/>
            <pc:sldMk cId="3006967339" sldId="392"/>
            <ac:picMk id="13" creationId="{41B2F451-564F-7C57-7B2D-024D3A95D12C}"/>
          </ac:picMkLst>
        </pc:picChg>
      </pc:sldChg>
      <pc:sldChg chg="addSp delSp modSp add mod">
        <pc:chgData name="尾嵜 成真" userId="dd95f81a979e9056" providerId="LiveId" clId="{17755A40-A7A9-4FA6-8632-C2FF9700AB17}" dt="2023-01-03T15:20:39.040" v="2729" actId="14100"/>
        <pc:sldMkLst>
          <pc:docMk/>
          <pc:sldMk cId="200167436" sldId="393"/>
        </pc:sldMkLst>
        <pc:spChg chg="del">
          <ac:chgData name="尾嵜 成真" userId="dd95f81a979e9056" providerId="LiveId" clId="{17755A40-A7A9-4FA6-8632-C2FF9700AB17}" dt="2023-01-03T13:30:30.670" v="2333" actId="478"/>
          <ac:spMkLst>
            <pc:docMk/>
            <pc:sldMk cId="200167436" sldId="393"/>
            <ac:spMk id="5" creationId="{70260686-8B7E-DF5A-6E75-301B0992F6A8}"/>
          </ac:spMkLst>
        </pc:spChg>
        <pc:spChg chg="del">
          <ac:chgData name="尾嵜 成真" userId="dd95f81a979e9056" providerId="LiveId" clId="{17755A40-A7A9-4FA6-8632-C2FF9700AB17}" dt="2023-01-03T13:30:30.670" v="2333" actId="478"/>
          <ac:spMkLst>
            <pc:docMk/>
            <pc:sldMk cId="200167436" sldId="393"/>
            <ac:spMk id="6" creationId="{4A82FFB9-9FED-53F9-A2A2-FC325D82FC40}"/>
          </ac:spMkLst>
        </pc:spChg>
        <pc:spChg chg="add mod">
          <ac:chgData name="尾嵜 成真" userId="dd95f81a979e9056" providerId="LiveId" clId="{17755A40-A7A9-4FA6-8632-C2FF9700AB17}" dt="2023-01-03T15:20:39.040" v="2729" actId="14100"/>
          <ac:spMkLst>
            <pc:docMk/>
            <pc:sldMk cId="200167436" sldId="393"/>
            <ac:spMk id="8" creationId="{54DB713D-C7C0-80A7-3E1A-F741AD01C749}"/>
          </ac:spMkLst>
        </pc:spChg>
        <pc:spChg chg="mod">
          <ac:chgData name="尾嵜 成真" userId="dd95f81a979e9056" providerId="LiveId" clId="{17755A40-A7A9-4FA6-8632-C2FF9700AB17}" dt="2023-01-03T13:42:23.827" v="2726" actId="20577"/>
          <ac:spMkLst>
            <pc:docMk/>
            <pc:sldMk cId="200167436" sldId="393"/>
            <ac:spMk id="10" creationId="{4C8D8093-D708-E46A-39FD-79BFCCF8875B}"/>
          </ac:spMkLst>
        </pc:spChg>
        <pc:spChg chg="add mod">
          <ac:chgData name="尾嵜 成真" userId="dd95f81a979e9056" providerId="LiveId" clId="{17755A40-A7A9-4FA6-8632-C2FF9700AB17}" dt="2023-01-03T15:20:35.620" v="2728" actId="14100"/>
          <ac:spMkLst>
            <pc:docMk/>
            <pc:sldMk cId="200167436" sldId="393"/>
            <ac:spMk id="11" creationId="{97366C32-0D05-C2E1-92FD-99E2B6247254}"/>
          </ac:spMkLst>
        </pc:spChg>
        <pc:spChg chg="mod">
          <ac:chgData name="尾嵜 成真" userId="dd95f81a979e9056" providerId="LiveId" clId="{17755A40-A7A9-4FA6-8632-C2FF9700AB17}" dt="2023-01-03T13:22:58.218" v="2332" actId="20577"/>
          <ac:spMkLst>
            <pc:docMk/>
            <pc:sldMk cId="200167436" sldId="393"/>
            <ac:spMk id="29" creationId="{A17934AB-FCC8-3776-1635-6E61D9A7D43B}"/>
          </ac:spMkLst>
        </pc:spChg>
        <pc:picChg chg="del">
          <ac:chgData name="尾嵜 成真" userId="dd95f81a979e9056" providerId="LiveId" clId="{17755A40-A7A9-4FA6-8632-C2FF9700AB17}" dt="2023-01-03T13:30:30.670" v="2333" actId="478"/>
          <ac:picMkLst>
            <pc:docMk/>
            <pc:sldMk cId="200167436" sldId="393"/>
            <ac:picMk id="3" creationId="{21152B24-6D84-6FB1-91FF-9C816BE6D5C5}"/>
          </ac:picMkLst>
        </pc:picChg>
        <pc:picChg chg="add mod">
          <ac:chgData name="尾嵜 成真" userId="dd95f81a979e9056" providerId="LiveId" clId="{17755A40-A7A9-4FA6-8632-C2FF9700AB17}" dt="2023-01-03T13:41:36.420" v="2718" actId="14100"/>
          <ac:picMkLst>
            <pc:docMk/>
            <pc:sldMk cId="200167436" sldId="393"/>
            <ac:picMk id="4" creationId="{AFC55236-7F9C-0354-62B9-31BD9A5200F6}"/>
          </ac:picMkLst>
        </pc:picChg>
        <pc:picChg chg="add mod">
          <ac:chgData name="尾嵜 成真" userId="dd95f81a979e9056" providerId="LiveId" clId="{17755A40-A7A9-4FA6-8632-C2FF9700AB17}" dt="2023-01-03T13:38:11.868" v="2652" actId="1076"/>
          <ac:picMkLst>
            <pc:docMk/>
            <pc:sldMk cId="200167436" sldId="393"/>
            <ac:picMk id="7" creationId="{F91BB343-091A-459C-AC99-EE9079B26B29}"/>
          </ac:picMkLst>
        </pc:picChg>
        <pc:picChg chg="add mod">
          <ac:chgData name="尾嵜 成真" userId="dd95f81a979e9056" providerId="LiveId" clId="{17755A40-A7A9-4FA6-8632-C2FF9700AB17}" dt="2023-01-03T13:42:15.892" v="2724" actId="1076"/>
          <ac:picMkLst>
            <pc:docMk/>
            <pc:sldMk cId="200167436" sldId="393"/>
            <ac:picMk id="9" creationId="{D8887659-237E-46C3-8CE1-4E7761861B15}"/>
          </ac:picMkLst>
        </pc:picChg>
        <pc:picChg chg="add mod">
          <ac:chgData name="尾嵜 成真" userId="dd95f81a979e9056" providerId="LiveId" clId="{17755A40-A7A9-4FA6-8632-C2FF9700AB17}" dt="2023-01-03T13:42:08.512" v="2723" actId="1076"/>
          <ac:picMkLst>
            <pc:docMk/>
            <pc:sldMk cId="200167436" sldId="393"/>
            <ac:picMk id="13" creationId="{4B519090-F769-D42C-690C-E3E92EE5222B}"/>
          </ac:picMkLst>
        </pc:picChg>
      </pc:sldChg>
    </pc:docChg>
  </pc:docChgLst>
  <pc:docChgLst>
    <pc:chgData name="尾嵜 成真" userId="dd95f81a979e9056" providerId="LiveId" clId="{C35BE8B3-E1DF-4ACA-9D52-01DE916E3358}"/>
    <pc:docChg chg="custSel modSld">
      <pc:chgData name="尾嵜 成真" userId="dd95f81a979e9056" providerId="LiveId" clId="{C35BE8B3-E1DF-4ACA-9D52-01DE916E3358}" dt="2023-01-22T11:36:06.048" v="208" actId="207"/>
      <pc:docMkLst>
        <pc:docMk/>
      </pc:docMkLst>
      <pc:sldChg chg="addSp delSp modSp mod">
        <pc:chgData name="尾嵜 成真" userId="dd95f81a979e9056" providerId="LiveId" clId="{C35BE8B3-E1DF-4ACA-9D52-01DE916E3358}" dt="2023-01-22T11:35:54.613" v="204" actId="207"/>
        <pc:sldMkLst>
          <pc:docMk/>
          <pc:sldMk cId="4190097553" sldId="303"/>
        </pc:sldMkLst>
        <pc:spChg chg="add mod">
          <ac:chgData name="尾嵜 成真" userId="dd95f81a979e9056" providerId="LiveId" clId="{C35BE8B3-E1DF-4ACA-9D52-01DE916E3358}" dt="2023-01-12T08:44:42.039" v="203" actId="1076"/>
          <ac:spMkLst>
            <pc:docMk/>
            <pc:sldMk cId="4190097553" sldId="303"/>
            <ac:spMk id="4" creationId="{45AC003C-8043-1FE5-06EC-DCCFA984F857}"/>
          </ac:spMkLst>
        </pc:spChg>
        <pc:spChg chg="mod">
          <ac:chgData name="尾嵜 成真" userId="dd95f81a979e9056" providerId="LiveId" clId="{C35BE8B3-E1DF-4ACA-9D52-01DE916E3358}" dt="2023-01-22T11:35:54.613" v="204" actId="207"/>
          <ac:spMkLst>
            <pc:docMk/>
            <pc:sldMk cId="4190097553" sldId="303"/>
            <ac:spMk id="11" creationId="{8F4012D2-E45B-57FF-3B8C-E8092847CB68}"/>
          </ac:spMkLst>
        </pc:spChg>
        <pc:spChg chg="del">
          <ac:chgData name="尾嵜 成真" userId="dd95f81a979e9056" providerId="LiveId" clId="{C35BE8B3-E1DF-4ACA-9D52-01DE916E3358}" dt="2023-01-12T08:44:24.969" v="196" actId="21"/>
          <ac:spMkLst>
            <pc:docMk/>
            <pc:sldMk cId="4190097553" sldId="303"/>
            <ac:spMk id="25" creationId="{6AD23C59-3008-CD1A-E4B5-28FCCA95819E}"/>
          </ac:spMkLst>
        </pc:spChg>
        <pc:picChg chg="add mod">
          <ac:chgData name="尾嵜 成真" userId="dd95f81a979e9056" providerId="LiveId" clId="{C35BE8B3-E1DF-4ACA-9D52-01DE916E3358}" dt="2023-01-12T08:44:36.423" v="202" actId="1076"/>
          <ac:picMkLst>
            <pc:docMk/>
            <pc:sldMk cId="4190097553" sldId="303"/>
            <ac:picMk id="3" creationId="{154B26A5-B317-5999-A54F-98331AB03D72}"/>
          </ac:picMkLst>
        </pc:picChg>
        <pc:picChg chg="del">
          <ac:chgData name="尾嵜 成真" userId="dd95f81a979e9056" providerId="LiveId" clId="{C35BE8B3-E1DF-4ACA-9D52-01DE916E3358}" dt="2023-01-12T08:44:19.992" v="193" actId="478"/>
          <ac:picMkLst>
            <pc:docMk/>
            <pc:sldMk cId="4190097553" sldId="303"/>
            <ac:picMk id="24" creationId="{75A56AED-8FCB-1181-6716-DED43235156D}"/>
          </ac:picMkLst>
        </pc:picChg>
      </pc:sldChg>
      <pc:sldChg chg="modSp mod">
        <pc:chgData name="尾嵜 成真" userId="dd95f81a979e9056" providerId="LiveId" clId="{C35BE8B3-E1DF-4ACA-9D52-01DE916E3358}" dt="2023-01-22T11:35:56.810" v="205" actId="207"/>
        <pc:sldMkLst>
          <pc:docMk/>
          <pc:sldMk cId="1793902739" sldId="305"/>
        </pc:sldMkLst>
        <pc:spChg chg="mod">
          <ac:chgData name="尾嵜 成真" userId="dd95f81a979e9056" providerId="LiveId" clId="{C35BE8B3-E1DF-4ACA-9D52-01DE916E3358}" dt="2023-01-22T11:35:56.810" v="205" actId="207"/>
          <ac:spMkLst>
            <pc:docMk/>
            <pc:sldMk cId="1793902739" sldId="305"/>
            <ac:spMk id="28" creationId="{B0F217A8-646C-15BA-6733-F4B0F1014565}"/>
          </ac:spMkLst>
        </pc:spChg>
      </pc:sldChg>
      <pc:sldChg chg="modSp mod">
        <pc:chgData name="尾嵜 成真" userId="dd95f81a979e9056" providerId="LiveId" clId="{C35BE8B3-E1DF-4ACA-9D52-01DE916E3358}" dt="2023-01-22T11:35:59.634" v="206" actId="207"/>
        <pc:sldMkLst>
          <pc:docMk/>
          <pc:sldMk cId="3198427016" sldId="306"/>
        </pc:sldMkLst>
        <pc:spChg chg="mod">
          <ac:chgData name="尾嵜 成真" userId="dd95f81a979e9056" providerId="LiveId" clId="{C35BE8B3-E1DF-4ACA-9D52-01DE916E3358}" dt="2023-01-22T11:35:59.634" v="206" actId="207"/>
          <ac:spMkLst>
            <pc:docMk/>
            <pc:sldMk cId="3198427016" sldId="306"/>
            <ac:spMk id="28" creationId="{B0F217A8-646C-15BA-6733-F4B0F1014565}"/>
          </ac:spMkLst>
        </pc:spChg>
      </pc:sldChg>
      <pc:sldChg chg="modSp mod">
        <pc:chgData name="尾嵜 成真" userId="dd95f81a979e9056" providerId="LiveId" clId="{C35BE8B3-E1DF-4ACA-9D52-01DE916E3358}" dt="2023-01-22T11:36:03.074" v="207" actId="207"/>
        <pc:sldMkLst>
          <pc:docMk/>
          <pc:sldMk cId="1778224841" sldId="394"/>
        </pc:sldMkLst>
        <pc:spChg chg="mod">
          <ac:chgData name="尾嵜 成真" userId="dd95f81a979e9056" providerId="LiveId" clId="{C35BE8B3-E1DF-4ACA-9D52-01DE916E3358}" dt="2023-01-22T11:36:03.074" v="207" actId="207"/>
          <ac:spMkLst>
            <pc:docMk/>
            <pc:sldMk cId="1778224841" sldId="394"/>
            <ac:spMk id="28" creationId="{B0F217A8-646C-15BA-6733-F4B0F1014565}"/>
          </ac:spMkLst>
        </pc:spChg>
      </pc:sldChg>
      <pc:sldChg chg="modSp mod">
        <pc:chgData name="尾嵜 成真" userId="dd95f81a979e9056" providerId="LiveId" clId="{C35BE8B3-E1DF-4ACA-9D52-01DE916E3358}" dt="2023-01-22T11:36:06.048" v="208" actId="207"/>
        <pc:sldMkLst>
          <pc:docMk/>
          <pc:sldMk cId="1148648546" sldId="395"/>
        </pc:sldMkLst>
        <pc:spChg chg="mod">
          <ac:chgData name="尾嵜 成真" userId="dd95f81a979e9056" providerId="LiveId" clId="{C35BE8B3-E1DF-4ACA-9D52-01DE916E3358}" dt="2023-01-22T11:36:06.048" v="208" actId="207"/>
          <ac:spMkLst>
            <pc:docMk/>
            <pc:sldMk cId="1148648546" sldId="395"/>
            <ac:spMk id="28" creationId="{B0F217A8-646C-15BA-6733-F4B0F1014565}"/>
          </ac:spMkLst>
        </pc:spChg>
      </pc:sldChg>
      <pc:sldChg chg="modSp mod">
        <pc:chgData name="尾嵜 成真" userId="dd95f81a979e9056" providerId="LiveId" clId="{C35BE8B3-E1DF-4ACA-9D52-01DE916E3358}" dt="2023-01-08T08:11:10.963" v="191" actId="113"/>
        <pc:sldMkLst>
          <pc:docMk/>
          <pc:sldMk cId="3911352939" sldId="396"/>
        </pc:sldMkLst>
        <pc:spChg chg="mod">
          <ac:chgData name="尾嵜 成真" userId="dd95f81a979e9056" providerId="LiveId" clId="{C35BE8B3-E1DF-4ACA-9D52-01DE916E3358}" dt="2023-01-08T08:11:10.963" v="191" actId="113"/>
          <ac:spMkLst>
            <pc:docMk/>
            <pc:sldMk cId="3911352939" sldId="396"/>
            <ac:spMk id="10" creationId="{4C8D8093-D708-E46A-39FD-79BFCCF8875B}"/>
          </ac:spMkLst>
        </pc:spChg>
      </pc:sldChg>
      <pc:sldChg chg="modSp mod">
        <pc:chgData name="尾嵜 成真" userId="dd95f81a979e9056" providerId="LiveId" clId="{C35BE8B3-E1DF-4ACA-9D52-01DE916E3358}" dt="2023-01-08T08:11:05.811" v="189" actId="113"/>
        <pc:sldMkLst>
          <pc:docMk/>
          <pc:sldMk cId="3193689780" sldId="397"/>
        </pc:sldMkLst>
        <pc:spChg chg="mod">
          <ac:chgData name="尾嵜 成真" userId="dd95f81a979e9056" providerId="LiveId" clId="{C35BE8B3-E1DF-4ACA-9D52-01DE916E3358}" dt="2023-01-08T08:10:48.538" v="187" actId="1076"/>
          <ac:spMkLst>
            <pc:docMk/>
            <pc:sldMk cId="3193689780" sldId="397"/>
            <ac:spMk id="2" creationId="{262AC027-5841-C0CC-66DB-9A9A4619C90F}"/>
          </ac:spMkLst>
        </pc:spChg>
        <pc:spChg chg="mod">
          <ac:chgData name="尾嵜 成真" userId="dd95f81a979e9056" providerId="LiveId" clId="{C35BE8B3-E1DF-4ACA-9D52-01DE916E3358}" dt="2023-01-08T08:10:48.538" v="187" actId="1076"/>
          <ac:spMkLst>
            <pc:docMk/>
            <pc:sldMk cId="3193689780" sldId="397"/>
            <ac:spMk id="8" creationId="{AF171D7C-C62F-653E-F125-9F40B7461BF0}"/>
          </ac:spMkLst>
        </pc:spChg>
        <pc:spChg chg="mod">
          <ac:chgData name="尾嵜 成真" userId="dd95f81a979e9056" providerId="LiveId" clId="{C35BE8B3-E1DF-4ACA-9D52-01DE916E3358}" dt="2023-01-08T08:11:05.811" v="189" actId="113"/>
          <ac:spMkLst>
            <pc:docMk/>
            <pc:sldMk cId="3193689780" sldId="397"/>
            <ac:spMk id="10" creationId="{4C8D8093-D708-E46A-39FD-79BFCCF8875B}"/>
          </ac:spMkLst>
        </pc:spChg>
        <pc:spChg chg="mod">
          <ac:chgData name="尾嵜 成真" userId="dd95f81a979e9056" providerId="LiveId" clId="{C35BE8B3-E1DF-4ACA-9D52-01DE916E3358}" dt="2023-01-08T08:10:48.538" v="187" actId="1076"/>
          <ac:spMkLst>
            <pc:docMk/>
            <pc:sldMk cId="3193689780" sldId="397"/>
            <ac:spMk id="11" creationId="{2CE850C5-F962-0124-FF56-4AB77F9A557B}"/>
          </ac:spMkLst>
        </pc:spChg>
        <pc:spChg chg="mod">
          <ac:chgData name="尾嵜 成真" userId="dd95f81a979e9056" providerId="LiveId" clId="{C35BE8B3-E1DF-4ACA-9D52-01DE916E3358}" dt="2023-01-08T08:10:48.538" v="187" actId="1076"/>
          <ac:spMkLst>
            <pc:docMk/>
            <pc:sldMk cId="3193689780" sldId="397"/>
            <ac:spMk id="12" creationId="{4012BC90-8272-1A14-6224-778E6AC01E7B}"/>
          </ac:spMkLst>
        </pc:spChg>
        <pc:spChg chg="mod">
          <ac:chgData name="尾嵜 成真" userId="dd95f81a979e9056" providerId="LiveId" clId="{C35BE8B3-E1DF-4ACA-9D52-01DE916E3358}" dt="2023-01-08T08:10:48.538" v="187" actId="1076"/>
          <ac:spMkLst>
            <pc:docMk/>
            <pc:sldMk cId="3193689780" sldId="397"/>
            <ac:spMk id="13" creationId="{BFB05098-0C9F-9914-AED2-A63CC4224B5D}"/>
          </ac:spMkLst>
        </pc:spChg>
        <pc:spChg chg="mod">
          <ac:chgData name="尾嵜 成真" userId="dd95f81a979e9056" providerId="LiveId" clId="{C35BE8B3-E1DF-4ACA-9D52-01DE916E3358}" dt="2023-01-08T08:10:48.538" v="187" actId="1076"/>
          <ac:spMkLst>
            <pc:docMk/>
            <pc:sldMk cId="3193689780" sldId="397"/>
            <ac:spMk id="14" creationId="{E955C4C7-71C8-C827-AFBC-195E4B2DD2C1}"/>
          </ac:spMkLst>
        </pc:spChg>
        <pc:spChg chg="mod">
          <ac:chgData name="尾嵜 成真" userId="dd95f81a979e9056" providerId="LiveId" clId="{C35BE8B3-E1DF-4ACA-9D52-01DE916E3358}" dt="2023-01-08T08:10:48.538" v="187" actId="1076"/>
          <ac:spMkLst>
            <pc:docMk/>
            <pc:sldMk cId="3193689780" sldId="397"/>
            <ac:spMk id="15" creationId="{1DA6B531-DA4C-8D2C-6E32-070EC460FBB4}"/>
          </ac:spMkLst>
        </pc:spChg>
        <pc:spChg chg="mod">
          <ac:chgData name="尾嵜 成真" userId="dd95f81a979e9056" providerId="LiveId" clId="{C35BE8B3-E1DF-4ACA-9D52-01DE916E3358}" dt="2023-01-08T08:10:48.538" v="187" actId="1076"/>
          <ac:spMkLst>
            <pc:docMk/>
            <pc:sldMk cId="3193689780" sldId="397"/>
            <ac:spMk id="16" creationId="{EE799756-2444-29F5-0552-1B3E6C121960}"/>
          </ac:spMkLst>
        </pc:spChg>
        <pc:spChg chg="mod">
          <ac:chgData name="尾嵜 成真" userId="dd95f81a979e9056" providerId="LiveId" clId="{C35BE8B3-E1DF-4ACA-9D52-01DE916E3358}" dt="2023-01-08T08:10:48.538" v="187" actId="1076"/>
          <ac:spMkLst>
            <pc:docMk/>
            <pc:sldMk cId="3193689780" sldId="397"/>
            <ac:spMk id="18" creationId="{5E685370-A8B9-CA8A-1729-2983540D3F4F}"/>
          </ac:spMkLst>
        </pc:spChg>
        <pc:spChg chg="mod">
          <ac:chgData name="尾嵜 成真" userId="dd95f81a979e9056" providerId="LiveId" clId="{C35BE8B3-E1DF-4ACA-9D52-01DE916E3358}" dt="2023-01-08T08:10:48.538" v="187" actId="1076"/>
          <ac:spMkLst>
            <pc:docMk/>
            <pc:sldMk cId="3193689780" sldId="397"/>
            <ac:spMk id="22" creationId="{64D4F206-F0A4-BA4F-5CAF-EDA32C2DCE3B}"/>
          </ac:spMkLst>
        </pc:spChg>
        <pc:spChg chg="mod">
          <ac:chgData name="尾嵜 成真" userId="dd95f81a979e9056" providerId="LiveId" clId="{C35BE8B3-E1DF-4ACA-9D52-01DE916E3358}" dt="2023-01-08T08:10:48.538" v="187" actId="1076"/>
          <ac:spMkLst>
            <pc:docMk/>
            <pc:sldMk cId="3193689780" sldId="397"/>
            <ac:spMk id="23" creationId="{159F9400-6AF6-4BC1-E38C-AE26D040946A}"/>
          </ac:spMkLst>
        </pc:spChg>
        <pc:spChg chg="mod">
          <ac:chgData name="尾嵜 成真" userId="dd95f81a979e9056" providerId="LiveId" clId="{C35BE8B3-E1DF-4ACA-9D52-01DE916E3358}" dt="2023-01-08T08:10:48.538" v="187" actId="1076"/>
          <ac:spMkLst>
            <pc:docMk/>
            <pc:sldMk cId="3193689780" sldId="397"/>
            <ac:spMk id="24" creationId="{CB882CFD-D44B-2969-152E-231C86A24E19}"/>
          </ac:spMkLst>
        </pc:spChg>
        <pc:spChg chg="mod">
          <ac:chgData name="尾嵜 成真" userId="dd95f81a979e9056" providerId="LiveId" clId="{C35BE8B3-E1DF-4ACA-9D52-01DE916E3358}" dt="2023-01-08T08:10:48.538" v="187" actId="1076"/>
          <ac:spMkLst>
            <pc:docMk/>
            <pc:sldMk cId="3193689780" sldId="397"/>
            <ac:spMk id="25" creationId="{61C09B92-AF8B-0D7C-7DA5-D2D3A03F5C64}"/>
          </ac:spMkLst>
        </pc:spChg>
        <pc:spChg chg="mod">
          <ac:chgData name="尾嵜 成真" userId="dd95f81a979e9056" providerId="LiveId" clId="{C35BE8B3-E1DF-4ACA-9D52-01DE916E3358}" dt="2023-01-08T08:10:48.538" v="187" actId="1076"/>
          <ac:spMkLst>
            <pc:docMk/>
            <pc:sldMk cId="3193689780" sldId="397"/>
            <ac:spMk id="26" creationId="{B6D1D9A3-6853-2193-AD96-8D83EA8817EA}"/>
          </ac:spMkLst>
        </pc:spChg>
        <pc:picChg chg="mod">
          <ac:chgData name="尾嵜 成真" userId="dd95f81a979e9056" providerId="LiveId" clId="{C35BE8B3-E1DF-4ACA-9D52-01DE916E3358}" dt="2023-01-08T08:10:48.538" v="187" actId="1076"/>
          <ac:picMkLst>
            <pc:docMk/>
            <pc:sldMk cId="3193689780" sldId="397"/>
            <ac:picMk id="4" creationId="{339E2406-2675-DF8C-0F5D-FD1ED75AB829}"/>
          </ac:picMkLst>
        </pc:picChg>
        <pc:picChg chg="mod">
          <ac:chgData name="尾嵜 成真" userId="dd95f81a979e9056" providerId="LiveId" clId="{C35BE8B3-E1DF-4ACA-9D52-01DE916E3358}" dt="2023-01-08T08:10:48.538" v="187" actId="1076"/>
          <ac:picMkLst>
            <pc:docMk/>
            <pc:sldMk cId="3193689780" sldId="397"/>
            <ac:picMk id="7" creationId="{A444B2AF-FC9E-55B0-3D69-689C30C1D8B3}"/>
          </ac:picMkLst>
        </pc:picChg>
        <pc:picChg chg="mod">
          <ac:chgData name="尾嵜 成真" userId="dd95f81a979e9056" providerId="LiveId" clId="{C35BE8B3-E1DF-4ACA-9D52-01DE916E3358}" dt="2023-01-08T08:10:48.538" v="187" actId="1076"/>
          <ac:picMkLst>
            <pc:docMk/>
            <pc:sldMk cId="3193689780" sldId="397"/>
            <ac:picMk id="9" creationId="{28A464EA-EAF2-C899-3C44-A34F20C4F3D7}"/>
          </ac:picMkLst>
        </pc:picChg>
        <pc:picChg chg="mod">
          <ac:chgData name="尾嵜 成真" userId="dd95f81a979e9056" providerId="LiveId" clId="{C35BE8B3-E1DF-4ACA-9D52-01DE916E3358}" dt="2023-01-08T08:10:48.538" v="187" actId="1076"/>
          <ac:picMkLst>
            <pc:docMk/>
            <pc:sldMk cId="3193689780" sldId="397"/>
            <ac:picMk id="17" creationId="{8A8B2706-5AB7-1A5C-4A4A-463E509EA3A6}"/>
          </ac:picMkLst>
        </pc:picChg>
        <pc:picChg chg="mod">
          <ac:chgData name="尾嵜 成真" userId="dd95f81a979e9056" providerId="LiveId" clId="{C35BE8B3-E1DF-4ACA-9D52-01DE916E3358}" dt="2023-01-08T08:10:48.538" v="187" actId="1076"/>
          <ac:picMkLst>
            <pc:docMk/>
            <pc:sldMk cId="3193689780" sldId="397"/>
            <ac:picMk id="21" creationId="{F41DB119-0C0C-3864-354C-E90DB65C2E67}"/>
          </ac:picMkLst>
        </pc:picChg>
      </pc:sldChg>
      <pc:sldChg chg="modSp mod">
        <pc:chgData name="尾嵜 成真" userId="dd95f81a979e9056" providerId="LiveId" clId="{C35BE8B3-E1DF-4ACA-9D52-01DE916E3358}" dt="2023-01-11T14:46:34.456" v="192" actId="207"/>
        <pc:sldMkLst>
          <pc:docMk/>
          <pc:sldMk cId="1637066913" sldId="402"/>
        </pc:sldMkLst>
        <pc:spChg chg="mod">
          <ac:chgData name="尾嵜 成真" userId="dd95f81a979e9056" providerId="LiveId" clId="{C35BE8B3-E1DF-4ACA-9D52-01DE916E3358}" dt="2023-01-08T08:10:27.565" v="185" actId="947"/>
          <ac:spMkLst>
            <pc:docMk/>
            <pc:sldMk cId="1637066913" sldId="402"/>
            <ac:spMk id="10" creationId="{4C8D8093-D708-E46A-39FD-79BFCCF8875B}"/>
          </ac:spMkLst>
        </pc:spChg>
        <pc:graphicFrameChg chg="mod modGraphic">
          <ac:chgData name="尾嵜 成真" userId="dd95f81a979e9056" providerId="LiveId" clId="{C35BE8B3-E1DF-4ACA-9D52-01DE916E3358}" dt="2023-01-11T14:46:34.456" v="192" actId="207"/>
          <ac:graphicFrameMkLst>
            <pc:docMk/>
            <pc:sldMk cId="1637066913" sldId="402"/>
            <ac:graphicFrameMk id="8" creationId="{07D32C99-E9D7-768E-E8B6-1E5394B8BCA3}"/>
          </ac:graphicFrameMkLst>
        </pc:graphicFrameChg>
      </pc:sldChg>
    </pc:docChg>
  </pc:docChgLst>
  <pc:docChgLst>
    <pc:chgData name="尾嵜 成真" userId="dd95f81a979e9056" providerId="LiveId" clId="{4AE731A8-771B-4059-BD1F-4064A0027A78}"/>
    <pc:docChg chg="modSld">
      <pc:chgData name="尾嵜 成真" userId="dd95f81a979e9056" providerId="LiveId" clId="{4AE731A8-771B-4059-BD1F-4064A0027A78}" dt="2022-12-03T13:22:01.505" v="209" actId="113"/>
      <pc:docMkLst>
        <pc:docMk/>
      </pc:docMkLst>
      <pc:sldChg chg="modSp mod">
        <pc:chgData name="尾嵜 成真" userId="dd95f81a979e9056" providerId="LiveId" clId="{4AE731A8-771B-4059-BD1F-4064A0027A78}" dt="2022-12-03T13:22:01.505" v="209" actId="113"/>
        <pc:sldMkLst>
          <pc:docMk/>
          <pc:sldMk cId="0" sldId="293"/>
        </pc:sldMkLst>
        <pc:spChg chg="mod">
          <ac:chgData name="尾嵜 成真" userId="dd95f81a979e9056" providerId="LiveId" clId="{4AE731A8-771B-4059-BD1F-4064A0027A78}" dt="2022-12-03T13:22:01.505" v="209" actId="113"/>
          <ac:spMkLst>
            <pc:docMk/>
            <pc:sldMk cId="0" sldId="293"/>
            <ac:spMk id="7" creationId="{00000000-0000-0000-0000-000000000000}"/>
          </ac:spMkLst>
        </pc:spChg>
      </pc:sldChg>
      <pc:sldChg chg="modSp mod">
        <pc:chgData name="尾嵜 成真" userId="dd95f81a979e9056" providerId="LiveId" clId="{4AE731A8-771B-4059-BD1F-4064A0027A78}" dt="2022-12-03T13:20:05.613" v="206" actId="6549"/>
        <pc:sldMkLst>
          <pc:docMk/>
          <pc:sldMk cId="1868244200" sldId="302"/>
        </pc:sldMkLst>
        <pc:spChg chg="mod">
          <ac:chgData name="尾嵜 成真" userId="dd95f81a979e9056" providerId="LiveId" clId="{4AE731A8-771B-4059-BD1F-4064A0027A78}" dt="2022-12-03T13:20:05.613" v="206" actId="6549"/>
          <ac:spMkLst>
            <pc:docMk/>
            <pc:sldMk cId="1868244200" sldId="302"/>
            <ac:spMk id="10" creationId="{4C8D8093-D708-E46A-39FD-79BFCCF8875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2023-01-22</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2023-01-22</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7600042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2023-01-22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311352" y="2420888"/>
            <a:ext cx="5832648" cy="1585337"/>
          </a:xfrm>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b="0" kern="1200" baseline="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2023-01-22</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683568" y="2636912"/>
            <a:ext cx="7772400" cy="1362075"/>
          </a:xfrm>
        </p:spPr>
        <p:txBody>
          <a:bodyPr anchor="ctr"/>
          <a:lstStyle>
            <a:lvl1pPr algn="ctr">
              <a:defRPr sz="4000" b="0" cap="all">
                <a:solidFill>
                  <a:schemeClr val="tx1">
                    <a:lumMod val="65000"/>
                    <a:lumOff val="35000"/>
                  </a:schemeClr>
                </a:solidFill>
              </a:defRPr>
            </a:lvl1pPr>
          </a:lstStyle>
          <a:p>
            <a:r>
              <a:rPr lang="ko-KR" altLang="en-US" dirty="0"/>
              <a:t>마스터 제목 스타일 편집</a:t>
            </a:r>
          </a:p>
        </p:txBody>
      </p:sp>
      <p:sp>
        <p:nvSpPr>
          <p:cNvPr id="4" name="날짜 개체 틀 3"/>
          <p:cNvSpPr>
            <a:spLocks noGrp="1"/>
          </p:cNvSpPr>
          <p:nvPr>
            <p:ph type="dt" sz="half" idx="10"/>
          </p:nvPr>
        </p:nvSpPr>
        <p:spPr/>
        <p:txBody>
          <a:bodyPr/>
          <a:lstStyle/>
          <a:p>
            <a:fld id="{ED3D6733-6F27-4404-AB51-585418F146E5}" type="datetimeFigureOut">
              <a:rPr lang="ko-KR" altLang="en-US" smtClean="0"/>
              <a:pPr/>
              <a:t>2023-01-22</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2023-01-22</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2023-01-22</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2023-01-22</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3671346" y="2348880"/>
            <a:ext cx="5472654" cy="1368152"/>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2023-01-22</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3167336" y="3717032"/>
            <a:ext cx="5976664" cy="1585337"/>
          </a:xfrm>
        </p:spPr>
        <p:txBody>
          <a:bodyPr/>
          <a:lstStyle/>
          <a:p>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7</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章</a:t>
            </a: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.ALB</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の構築</a:t>
            </a:r>
            <a:endParaRPr lang="ko-KR" altLang="en-US" b="1" dirty="0">
              <a:solidFill>
                <a:schemeClr val="accent6">
                  <a:lumMod val="75000"/>
                </a:schemeClr>
              </a:solidFill>
              <a:latin typeface="BIZ UDP明朝 Medium" panose="02020500000000000000" pitchFamily="18"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独自ドメインを使用したい場合、ドメインを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レジストラ</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と呼ばれるドメイン登録業者から取得する必要があります。レジストラは</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ドメインの世界共通ルールを作成している</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ICANN</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から公認されていて、日本に</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19</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社しかありません。その中でも、</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GMO</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が運営するサービス「</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お名前</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.com</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」は、</a:t>
            </a:r>
            <a:r>
              <a:rPr lang="ja-JP" altLang="en-US" b="0" i="0" u="heavy" dirty="0">
                <a:solidFill>
                  <a:srgbClr val="444444"/>
                </a:solidFill>
                <a:effectLst/>
                <a:uFill>
                  <a:solidFill>
                    <a:srgbClr val="F6882E"/>
                  </a:solidFill>
                </a:uFill>
                <a:latin typeface="BIZ UDP明朝 Medium" panose="02020500000000000000" pitchFamily="18" charset="-128"/>
                <a:ea typeface="BIZ UDP明朝 Medium" panose="02020500000000000000" pitchFamily="18" charset="-128"/>
              </a:rPr>
              <a:t>国内最大級のレジストラ</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です</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お名前</a:t>
            </a:r>
            <a:r>
              <a:rPr lang="en-US" altLang="ja-JP" b="1" i="0" dirty="0">
                <a:solidFill>
                  <a:srgbClr val="F6882E"/>
                </a:solidFill>
                <a:latin typeface="BIZ UDP明朝 Medium" panose="02020500000000000000" pitchFamily="18" charset="-128"/>
                <a:ea typeface="BIZ UDP明朝 Medium" panose="02020500000000000000" pitchFamily="18" charset="-128"/>
              </a:rPr>
              <a:t>.com</a:t>
            </a:r>
            <a:r>
              <a:rPr lang="ja-JP" altLang="en-US" b="1" i="0" dirty="0">
                <a:solidFill>
                  <a:srgbClr val="F6882E"/>
                </a:solidFill>
                <a:latin typeface="BIZ UDP明朝 Medium" panose="02020500000000000000" pitchFamily="18" charset="-128"/>
                <a:ea typeface="BIZ UDP明朝 Medium" panose="02020500000000000000" pitchFamily="18" charset="-128"/>
              </a:rPr>
              <a:t>で実際に独自ドメインを取得してみましょう。</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取得方法：</a:t>
            </a:r>
            <a:r>
              <a:rPr lang="en-US" altLang="ja-JP" i="0" dirty="0">
                <a:solidFill>
                  <a:srgbClr val="333333"/>
                </a:solidFill>
                <a:latin typeface="BIZ UDP明朝 Medium" panose="02020500000000000000" pitchFamily="18" charset="-128"/>
                <a:ea typeface="BIZ UDP明朝 Medium" panose="02020500000000000000" pitchFamily="18" charset="-128"/>
              </a:rPr>
              <a:t> https://blog-bootcamp.jp/start/onamae-registration/</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レジストラ・お名前ドットコム</a:t>
            </a:r>
          </a:p>
        </p:txBody>
      </p:sp>
      <p:sp>
        <p:nvSpPr>
          <p:cNvPr id="2" name="正方形/長方形 1">
            <a:extLst>
              <a:ext uri="{FF2B5EF4-FFF2-40B4-BE49-F238E27FC236}">
                <a16:creationId xmlns:a16="http://schemas.microsoft.com/office/drawing/2014/main" id="{262AC027-5841-C0CC-66DB-9A9A4619C90F}"/>
              </a:ext>
            </a:extLst>
          </p:cNvPr>
          <p:cNvSpPr/>
          <p:nvPr/>
        </p:nvSpPr>
        <p:spPr>
          <a:xfrm>
            <a:off x="567338" y="3429000"/>
            <a:ext cx="8009323" cy="2849861"/>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4" name="図 3">
            <a:extLst>
              <a:ext uri="{FF2B5EF4-FFF2-40B4-BE49-F238E27FC236}">
                <a16:creationId xmlns:a16="http://schemas.microsoft.com/office/drawing/2014/main" id="{339E2406-2675-DF8C-0F5D-FD1ED75AB8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2911" y="4021493"/>
            <a:ext cx="530861" cy="530861"/>
          </a:xfrm>
          <a:prstGeom prst="rect">
            <a:avLst/>
          </a:prstGeom>
        </p:spPr>
      </p:pic>
      <p:pic>
        <p:nvPicPr>
          <p:cNvPr id="7" name="図 6">
            <a:extLst>
              <a:ext uri="{FF2B5EF4-FFF2-40B4-BE49-F238E27FC236}">
                <a16:creationId xmlns:a16="http://schemas.microsoft.com/office/drawing/2014/main" id="{A444B2AF-FC9E-55B0-3D69-689C30C1D8B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88573" y="3591884"/>
            <a:ext cx="801314" cy="801314"/>
          </a:xfrm>
          <a:prstGeom prst="rect">
            <a:avLst/>
          </a:prstGeom>
        </p:spPr>
      </p:pic>
      <p:sp>
        <p:nvSpPr>
          <p:cNvPr id="8" name="矢印: 右 7">
            <a:extLst>
              <a:ext uri="{FF2B5EF4-FFF2-40B4-BE49-F238E27FC236}">
                <a16:creationId xmlns:a16="http://schemas.microsoft.com/office/drawing/2014/main" id="{AF171D7C-C62F-653E-F125-9F40B7461BF0}"/>
              </a:ext>
            </a:extLst>
          </p:cNvPr>
          <p:cNvSpPr/>
          <p:nvPr/>
        </p:nvSpPr>
        <p:spPr>
          <a:xfrm>
            <a:off x="2359098" y="3674876"/>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9" name="図 8">
            <a:extLst>
              <a:ext uri="{FF2B5EF4-FFF2-40B4-BE49-F238E27FC236}">
                <a16:creationId xmlns:a16="http://schemas.microsoft.com/office/drawing/2014/main" id="{28A464EA-EAF2-C899-3C44-A34F20C4F3D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30470" y="3652778"/>
            <a:ext cx="679525" cy="679525"/>
          </a:xfrm>
          <a:prstGeom prst="rect">
            <a:avLst/>
          </a:prstGeom>
        </p:spPr>
      </p:pic>
      <p:sp>
        <p:nvSpPr>
          <p:cNvPr id="11" name="제목 1">
            <a:extLst>
              <a:ext uri="{FF2B5EF4-FFF2-40B4-BE49-F238E27FC236}">
                <a16:creationId xmlns:a16="http://schemas.microsoft.com/office/drawing/2014/main" id="{2CE850C5-F962-0124-FF56-4AB77F9A557B}"/>
              </a:ext>
            </a:extLst>
          </p:cNvPr>
          <p:cNvSpPr txBox="1">
            <a:spLocks/>
          </p:cNvSpPr>
          <p:nvPr/>
        </p:nvSpPr>
        <p:spPr>
          <a:xfrm>
            <a:off x="2215603" y="3418871"/>
            <a:ext cx="1224125" cy="35840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ドメイン：</a:t>
            </a:r>
            <a:r>
              <a:rPr lang="en-US" altLang="ja-JP" sz="1000" b="0" dirty="0">
                <a:solidFill>
                  <a:schemeClr val="tx1"/>
                </a:solidFill>
                <a:latin typeface="BIZ UDP明朝 Medium" panose="02020500000000000000" pitchFamily="18" charset="-128"/>
                <a:ea typeface="BIZ UDP明朝 Medium" panose="02020500000000000000" pitchFamily="18" charset="-128"/>
              </a:rPr>
              <a:t>xxx.com</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4012BC90-8272-1A14-6224-778E6AC01E7B}"/>
              </a:ext>
            </a:extLst>
          </p:cNvPr>
          <p:cNvSpPr txBox="1">
            <a:spLocks/>
          </p:cNvSpPr>
          <p:nvPr/>
        </p:nvSpPr>
        <p:spPr>
          <a:xfrm>
            <a:off x="3753927" y="4286923"/>
            <a:ext cx="984724" cy="232048"/>
          </a:xfrm>
          <a:prstGeom prst="rect">
            <a:avLst/>
          </a:prstGeom>
        </p:spPr>
        <p:txBody>
          <a:bodyPr vert="horz" lIns="91440" tIns="45720" rIns="91440" bIns="45720" rtlCol="0" anchor="ctr">
            <a:normAutofit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DNS</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p>
        </p:txBody>
      </p:sp>
      <p:sp>
        <p:nvSpPr>
          <p:cNvPr id="13" name="제목 1">
            <a:extLst>
              <a:ext uri="{FF2B5EF4-FFF2-40B4-BE49-F238E27FC236}">
                <a16:creationId xmlns:a16="http://schemas.microsoft.com/office/drawing/2014/main" id="{BFB05098-0C9F-9914-AED2-A63CC4224B5D}"/>
              </a:ext>
            </a:extLst>
          </p:cNvPr>
          <p:cNvSpPr txBox="1">
            <a:spLocks/>
          </p:cNvSpPr>
          <p:nvPr/>
        </p:nvSpPr>
        <p:spPr>
          <a:xfrm>
            <a:off x="2262250" y="4262801"/>
            <a:ext cx="1231015" cy="44496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pPr algn="ctr"/>
            <a:r>
              <a:rPr lang="en-US" altLang="ja-JP" sz="1000" b="0" dirty="0">
                <a:solidFill>
                  <a:schemeClr val="tx1"/>
                </a:solidFill>
                <a:latin typeface="BIZ UDP明朝 Medium" panose="02020500000000000000" pitchFamily="18" charset="-128"/>
                <a:ea typeface="BIZ UDP明朝 Medium" panose="02020500000000000000" pitchFamily="18" charset="-128"/>
              </a:rPr>
              <a:t>Web</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サーバーの</a:t>
            </a:r>
            <a:r>
              <a:rPr lang="en-US" altLang="ja-JP" sz="1000" b="0" dirty="0">
                <a:solidFill>
                  <a:schemeClr val="tx1"/>
                </a:solidFill>
                <a:latin typeface="BIZ UDP明朝 Medium" panose="02020500000000000000" pitchFamily="18" charset="-128"/>
                <a:ea typeface="BIZ UDP明朝 Medium" panose="02020500000000000000" pitchFamily="18" charset="-128"/>
              </a:rPr>
              <a:t>IP</a:t>
            </a:r>
          </a:p>
          <a:p>
            <a:pPr algn="ctr"/>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E955C4C7-71C8-C827-AFBC-195E4B2DD2C1}"/>
              </a:ext>
            </a:extLst>
          </p:cNvPr>
          <p:cNvSpPr txBox="1">
            <a:spLocks/>
          </p:cNvSpPr>
          <p:nvPr/>
        </p:nvSpPr>
        <p:spPr>
          <a:xfrm>
            <a:off x="1312302" y="5909578"/>
            <a:ext cx="1104652" cy="36928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5" name="矢印: 右 14">
            <a:extLst>
              <a:ext uri="{FF2B5EF4-FFF2-40B4-BE49-F238E27FC236}">
                <a16:creationId xmlns:a16="http://schemas.microsoft.com/office/drawing/2014/main" id="{1DA6B531-DA4C-8D2C-6E32-070EC460FBB4}"/>
              </a:ext>
            </a:extLst>
          </p:cNvPr>
          <p:cNvSpPr/>
          <p:nvPr/>
        </p:nvSpPr>
        <p:spPr>
          <a:xfrm rot="10800000">
            <a:off x="2359098" y="4131158"/>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矢印: 右 15">
            <a:extLst>
              <a:ext uri="{FF2B5EF4-FFF2-40B4-BE49-F238E27FC236}">
                <a16:creationId xmlns:a16="http://schemas.microsoft.com/office/drawing/2014/main" id="{EE799756-2444-29F5-0552-1B3E6C121960}"/>
              </a:ext>
            </a:extLst>
          </p:cNvPr>
          <p:cNvSpPr/>
          <p:nvPr/>
        </p:nvSpPr>
        <p:spPr>
          <a:xfrm rot="5400000">
            <a:off x="1249692" y="4874721"/>
            <a:ext cx="702457" cy="171751"/>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17" name="図 16">
            <a:extLst>
              <a:ext uri="{FF2B5EF4-FFF2-40B4-BE49-F238E27FC236}">
                <a16:creationId xmlns:a16="http://schemas.microsoft.com/office/drawing/2014/main" id="{8A8B2706-5AB7-1A5C-4A4A-463E509EA3A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261157" y="5383192"/>
            <a:ext cx="679525" cy="679525"/>
          </a:xfrm>
          <a:prstGeom prst="rect">
            <a:avLst/>
          </a:prstGeom>
        </p:spPr>
      </p:pic>
      <p:sp>
        <p:nvSpPr>
          <p:cNvPr id="18" name="제목 1">
            <a:extLst>
              <a:ext uri="{FF2B5EF4-FFF2-40B4-BE49-F238E27FC236}">
                <a16:creationId xmlns:a16="http://schemas.microsoft.com/office/drawing/2014/main" id="{5E685370-A8B9-CA8A-1729-2983540D3F4F}"/>
              </a:ext>
            </a:extLst>
          </p:cNvPr>
          <p:cNvSpPr txBox="1">
            <a:spLocks/>
          </p:cNvSpPr>
          <p:nvPr/>
        </p:nvSpPr>
        <p:spPr>
          <a:xfrm>
            <a:off x="558897" y="3135158"/>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a:t>
            </a:r>
          </a:p>
        </p:txBody>
      </p:sp>
      <p:pic>
        <p:nvPicPr>
          <p:cNvPr id="21" name="図 20">
            <a:extLst>
              <a:ext uri="{FF2B5EF4-FFF2-40B4-BE49-F238E27FC236}">
                <a16:creationId xmlns:a16="http://schemas.microsoft.com/office/drawing/2014/main" id="{F41DB119-0C0C-3864-354C-E90DB65C2E67}"/>
              </a:ext>
            </a:extLst>
          </p:cNvPr>
          <p:cNvPicPr>
            <a:picLocks noChangeAspect="1"/>
          </p:cNvPicPr>
          <p:nvPr/>
        </p:nvPicPr>
        <p:blipFill>
          <a:blip r:embed="rId5"/>
          <a:stretch>
            <a:fillRect/>
          </a:stretch>
        </p:blipFill>
        <p:spPr>
          <a:xfrm>
            <a:off x="6626839" y="3583477"/>
            <a:ext cx="1806843" cy="1049922"/>
          </a:xfrm>
          <a:prstGeom prst="rect">
            <a:avLst/>
          </a:prstGeom>
        </p:spPr>
      </p:pic>
      <p:sp>
        <p:nvSpPr>
          <p:cNvPr id="22" name="正方形/長方形 21">
            <a:extLst>
              <a:ext uri="{FF2B5EF4-FFF2-40B4-BE49-F238E27FC236}">
                <a16:creationId xmlns:a16="http://schemas.microsoft.com/office/drawing/2014/main" id="{64D4F206-F0A4-BA4F-5CAF-EDA32C2DCE3B}"/>
              </a:ext>
            </a:extLst>
          </p:cNvPr>
          <p:cNvSpPr/>
          <p:nvPr/>
        </p:nvSpPr>
        <p:spPr>
          <a:xfrm>
            <a:off x="6621875" y="3580364"/>
            <a:ext cx="1811807" cy="1053036"/>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3" name="제목 1">
            <a:extLst>
              <a:ext uri="{FF2B5EF4-FFF2-40B4-BE49-F238E27FC236}">
                <a16:creationId xmlns:a16="http://schemas.microsoft.com/office/drawing/2014/main" id="{159F9400-6AF6-4BC1-E38C-AE26D040946A}"/>
              </a:ext>
            </a:extLst>
          </p:cNvPr>
          <p:cNvSpPr txBox="1">
            <a:spLocks/>
          </p:cNvSpPr>
          <p:nvPr/>
        </p:nvSpPr>
        <p:spPr>
          <a:xfrm>
            <a:off x="7107809" y="4600074"/>
            <a:ext cx="931575" cy="32014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お名前</a:t>
            </a:r>
            <a:r>
              <a:rPr lang="en-US" altLang="ja-JP" sz="1000" b="0" dirty="0">
                <a:solidFill>
                  <a:srgbClr val="F6882E"/>
                </a:solidFill>
                <a:latin typeface="BIZ UDP明朝 Medium" panose="02020500000000000000" pitchFamily="18" charset="-128"/>
                <a:ea typeface="BIZ UDP明朝 Medium" panose="02020500000000000000" pitchFamily="18" charset="-128"/>
              </a:rPr>
              <a:t>.com</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24" name="제목 1">
            <a:extLst>
              <a:ext uri="{FF2B5EF4-FFF2-40B4-BE49-F238E27FC236}">
                <a16:creationId xmlns:a16="http://schemas.microsoft.com/office/drawing/2014/main" id="{CB882CFD-D44B-2969-152E-231C86A24E19}"/>
              </a:ext>
            </a:extLst>
          </p:cNvPr>
          <p:cNvSpPr txBox="1">
            <a:spLocks/>
          </p:cNvSpPr>
          <p:nvPr/>
        </p:nvSpPr>
        <p:spPr>
          <a:xfrm>
            <a:off x="4984208" y="3911715"/>
            <a:ext cx="1205524" cy="39033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NS</a:t>
            </a:r>
            <a:r>
              <a:rPr lang="ja-JP" altLang="en-US" sz="1000" b="0" dirty="0">
                <a:solidFill>
                  <a:schemeClr val="tx1"/>
                </a:solidFill>
                <a:latin typeface="BIZ UDP明朝 Medium" panose="02020500000000000000" pitchFamily="18" charset="-128"/>
                <a:ea typeface="BIZ UDP明朝 Medium" panose="02020500000000000000" pitchFamily="18" charset="-128"/>
              </a:rPr>
              <a:t>レコードの登録</a:t>
            </a:r>
          </a:p>
        </p:txBody>
      </p:sp>
      <p:sp>
        <p:nvSpPr>
          <p:cNvPr id="25" name="矢印: 左右 24">
            <a:extLst>
              <a:ext uri="{FF2B5EF4-FFF2-40B4-BE49-F238E27FC236}">
                <a16:creationId xmlns:a16="http://schemas.microsoft.com/office/drawing/2014/main" id="{61C09B92-AF8B-0D7C-7DA5-D2D3A03F5C64}"/>
              </a:ext>
            </a:extLst>
          </p:cNvPr>
          <p:cNvSpPr/>
          <p:nvPr/>
        </p:nvSpPr>
        <p:spPr>
          <a:xfrm>
            <a:off x="5043201" y="3796388"/>
            <a:ext cx="1045468" cy="205502"/>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제목 1">
            <a:extLst>
              <a:ext uri="{FF2B5EF4-FFF2-40B4-BE49-F238E27FC236}">
                <a16:creationId xmlns:a16="http://schemas.microsoft.com/office/drawing/2014/main" id="{B6D1D9A3-6853-2193-AD96-8D83EA8817EA}"/>
              </a:ext>
            </a:extLst>
          </p:cNvPr>
          <p:cNvSpPr txBox="1">
            <a:spLocks/>
          </p:cNvSpPr>
          <p:nvPr/>
        </p:nvSpPr>
        <p:spPr>
          <a:xfrm>
            <a:off x="2308004" y="3791042"/>
            <a:ext cx="1205524" cy="39033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A</a:t>
            </a:r>
            <a:r>
              <a:rPr lang="ja-JP" altLang="en-US" sz="1000" b="0" dirty="0">
                <a:solidFill>
                  <a:schemeClr val="tx1"/>
                </a:solidFill>
                <a:latin typeface="BIZ UDP明朝 Medium" panose="02020500000000000000" pitchFamily="18" charset="-128"/>
                <a:ea typeface="BIZ UDP明朝 Medium" panose="02020500000000000000" pitchFamily="18" charset="-128"/>
              </a:rPr>
              <a:t>レコードの登録</a:t>
            </a:r>
          </a:p>
        </p:txBody>
      </p:sp>
    </p:spTree>
    <p:extLst>
      <p:ext uri="{BB962C8B-B14F-4D97-AF65-F5344CB8AC3E}">
        <p14:creationId xmlns:p14="http://schemas.microsoft.com/office/powerpoint/2010/main" val="3193689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Route53</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Amazon</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が提供する</a:t>
            </a:r>
            <a:r>
              <a:rPr lang="en-US" altLang="ja-JP" b="0" i="0" u="heavy" dirty="0">
                <a:solidFill>
                  <a:srgbClr val="212529"/>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212529"/>
                </a:solidFill>
                <a:effectLst/>
                <a:uFill>
                  <a:solidFill>
                    <a:srgbClr val="F6882E"/>
                  </a:solidFill>
                </a:uFill>
                <a:latin typeface="BIZ UDP明朝 Medium" panose="02020500000000000000" pitchFamily="18" charset="-128"/>
                <a:ea typeface="BIZ UDP明朝 Medium" panose="02020500000000000000" pitchFamily="18" charset="-128"/>
              </a:rPr>
              <a:t>サービス</a:t>
            </a:r>
            <a:r>
              <a:rPr lang="ja-JP" altLang="en-US" b="0" i="0" dirty="0">
                <a:solidFill>
                  <a:srgbClr val="212529"/>
                </a:solidFill>
                <a:effectLst/>
                <a:latin typeface="BIZ UDP明朝 Medium" panose="02020500000000000000" pitchFamily="18" charset="-128"/>
                <a:ea typeface="BIZ UDP明朝 Medium" panose="02020500000000000000" pitchFamily="18" charset="-128"/>
              </a:rPr>
              <a:t>です。</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オンプレミスの場合は、</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DNS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サーバーを構築し、</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DNS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サーバー自体の運用も必要となりますが、</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Route53</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では、</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AWS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マネジメントコンソールから簡単に操作・管理が行えます。</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では</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レコード登録のほかに、ドメインの発行、様々なルーティング機能、ヘルスチェック機能</a:t>
            </a:r>
            <a:r>
              <a:rPr lang="ja-JP" altLang="en-US" i="0" dirty="0">
                <a:solidFill>
                  <a:schemeClr val="tx1"/>
                </a:solidFill>
                <a:latin typeface="BIZ UDP明朝 Medium" panose="02020500000000000000" pitchFamily="18" charset="-128"/>
                <a:ea typeface="BIZ UDP明朝 Medium" panose="02020500000000000000" pitchFamily="18" charset="-128"/>
              </a:rPr>
              <a:t>があります。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パブリックに</a:t>
            </a:r>
            <a:r>
              <a:rPr lang="en-US" altLang="ja-JP" b="1" i="0" dirty="0">
                <a:solidFill>
                  <a:srgbClr val="F6882E"/>
                </a:solidFill>
                <a:latin typeface="BIZ UDP明朝 Medium" panose="02020500000000000000" pitchFamily="18" charset="-128"/>
                <a:ea typeface="BIZ UDP明朝 Medium" panose="02020500000000000000" pitchFamily="18" charset="-128"/>
              </a:rPr>
              <a:t>Web</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サーバーを構築し、ドメインで</a:t>
            </a:r>
            <a:r>
              <a:rPr lang="en-US" altLang="ja-JP" b="1" i="0" dirty="0">
                <a:solidFill>
                  <a:srgbClr val="F6882E"/>
                </a:solidFill>
                <a:latin typeface="BIZ UDP明朝 Medium" panose="02020500000000000000" pitchFamily="18" charset="-128"/>
                <a:ea typeface="BIZ UDP明朝 Medium" panose="02020500000000000000" pitchFamily="18" charset="-128"/>
              </a:rPr>
              <a:t>Web</a:t>
            </a:r>
            <a:r>
              <a:rPr lang="ja-JP" altLang="en-US" b="1" i="0" dirty="0">
                <a:solidFill>
                  <a:srgbClr val="F6882E"/>
                </a:solidFill>
                <a:latin typeface="BIZ UDP明朝 Medium" panose="02020500000000000000" pitchFamily="18" charset="-128"/>
                <a:ea typeface="BIZ UDP明朝 Medium" panose="02020500000000000000" pitchFamily="18" charset="-128"/>
              </a:rPr>
              <a:t>アクセスしてみましょう。</a:t>
            </a:r>
            <a:endParaRPr lang="ko-KR" altLang="en-US" b="1" i="0" dirty="0">
              <a:solidFill>
                <a:srgbClr val="F6882E"/>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Route53</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6F4E3C19-BB43-D73C-1B37-5FB803BE8621}"/>
              </a:ext>
            </a:extLst>
          </p:cNvPr>
          <p:cNvPicPr>
            <a:picLocks noChangeAspect="1"/>
          </p:cNvPicPr>
          <p:nvPr/>
        </p:nvPicPr>
        <p:blipFill>
          <a:blip r:embed="rId2"/>
          <a:stretch>
            <a:fillRect/>
          </a:stretch>
        </p:blipFill>
        <p:spPr>
          <a:xfrm>
            <a:off x="2637624" y="2996952"/>
            <a:ext cx="3868752" cy="3744416"/>
          </a:xfrm>
          <a:prstGeom prst="rect">
            <a:avLst/>
          </a:prstGeom>
        </p:spPr>
      </p:pic>
    </p:spTree>
    <p:extLst>
      <p:ext uri="{BB962C8B-B14F-4D97-AF65-F5344CB8AC3E}">
        <p14:creationId xmlns:p14="http://schemas.microsoft.com/office/powerpoint/2010/main" val="3911352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dig</a:t>
            </a: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dig(Domain Information Groper)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コマンドは</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レコードを取得するためのコマンド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dig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を使用することで、</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サーバーから、指定したドメイン名に関する情報を取得することができます。ドメイン名を解決する際に問題が発生した場合に、問題を解決するために役立ちます。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74151"/>
                </a:solidFill>
                <a:effectLst/>
                <a:latin typeface="BIZ UDP明朝 Medium" panose="02020500000000000000" pitchFamily="18" charset="-128"/>
                <a:ea typeface="BIZ UDP明朝 Medium" panose="02020500000000000000" pitchFamily="18" charset="-128"/>
              </a:rPr>
              <a:t>・</a:t>
            </a:r>
            <a:r>
              <a:rPr lang="en-US" altLang="ja-JP" b="1" i="0" dirty="0" err="1">
                <a:solidFill>
                  <a:srgbClr val="F6882E"/>
                </a:solidFill>
                <a:effectLst/>
                <a:latin typeface="BIZ UDP明朝 Medium" panose="02020500000000000000" pitchFamily="18" charset="-128"/>
                <a:ea typeface="BIZ UDP明朝 Medium" panose="02020500000000000000" pitchFamily="18" charset="-128"/>
              </a:rPr>
              <a:t>nslokup</a:t>
            </a:r>
            <a:endParaRPr lang="en-US" altLang="ja-JP" b="1" i="0" dirty="0">
              <a:solidFill>
                <a:srgbClr val="F6882E"/>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en-US" altLang="ja-JP" b="1" i="0" dirty="0" err="1">
                <a:solidFill>
                  <a:srgbClr val="F6882E"/>
                </a:solidFill>
                <a:latin typeface="BIZ UDP明朝 Medium" panose="02020500000000000000" pitchFamily="18" charset="-128"/>
                <a:ea typeface="BIZ UDP明朝 Medium" panose="02020500000000000000" pitchFamily="18" charset="-128"/>
              </a:rPr>
              <a:t>nslookup</a:t>
            </a:r>
            <a:r>
              <a:rPr lang="ja-JP" altLang="en-US" i="0" dirty="0">
                <a:solidFill>
                  <a:srgbClr val="374151"/>
                </a:solidFill>
                <a:latin typeface="BIZ UDP明朝 Medium" panose="02020500000000000000" pitchFamily="18" charset="-128"/>
                <a:ea typeface="BIZ UDP明朝 Medium" panose="02020500000000000000" pitchFamily="18" charset="-128"/>
              </a:rPr>
              <a:t>コマンド</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コマンド同様、</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レコードを取得するためのコマンド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err="1">
                <a:solidFill>
                  <a:srgbClr val="374151"/>
                </a:solidFill>
                <a:effectLst/>
                <a:latin typeface="BIZ UDP明朝 Medium" panose="02020500000000000000" pitchFamily="18" charset="-128"/>
                <a:ea typeface="BIZ UDP明朝 Medium" panose="02020500000000000000" pitchFamily="18" charset="-128"/>
              </a:rPr>
              <a:t>nslookup</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dig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に比べて、やや情報が見にくくなっていますが、</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dig</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は</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windows</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にはデフォルトで搭載されていない</a:t>
            </a:r>
            <a:r>
              <a:rPr lang="ja-JP" altLang="en-US" i="0" dirty="0">
                <a:solidFill>
                  <a:srgbClr val="374151"/>
                </a:solidFill>
                <a:latin typeface="BIZ UDP明朝 Medium" panose="02020500000000000000" pitchFamily="18" charset="-128"/>
                <a:ea typeface="BIZ UDP明朝 Medium" panose="02020500000000000000" pitchFamily="18" charset="-128"/>
              </a:rPr>
              <a:t>ため、</a:t>
            </a:r>
            <a:r>
              <a:rPr lang="en-US" altLang="ja-JP" i="0" dirty="0" err="1">
                <a:solidFill>
                  <a:srgbClr val="374151"/>
                </a:solidFill>
                <a:latin typeface="BIZ UDP明朝 Medium" panose="02020500000000000000" pitchFamily="18" charset="-128"/>
                <a:ea typeface="BIZ UDP明朝 Medium" panose="02020500000000000000" pitchFamily="18" charset="-128"/>
              </a:rPr>
              <a:t>nslookup</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を使うケースが多いです。</a:t>
            </a:r>
            <a:r>
              <a:rPr lang="en-US" altLang="ja-JP" i="0" dirty="0">
                <a:solidFill>
                  <a:srgbClr val="374151"/>
                </a:solidFill>
                <a:latin typeface="BIZ UDP明朝 Medium" panose="02020500000000000000" pitchFamily="18" charset="-128"/>
                <a:ea typeface="BIZ UDP明朝 Medium" panose="02020500000000000000" pitchFamily="18" charset="-128"/>
              </a:rPr>
              <a:t>UNIX</a:t>
            </a:r>
            <a:r>
              <a:rPr lang="ja-JP" altLang="en-US" i="0" dirty="0">
                <a:solidFill>
                  <a:srgbClr val="374151"/>
                </a:solidFill>
                <a:latin typeface="BIZ UDP明朝 Medium" panose="02020500000000000000" pitchFamily="18" charset="-128"/>
                <a:ea typeface="BIZ UDP明朝 Medium" panose="02020500000000000000" pitchFamily="18" charset="-128"/>
              </a:rPr>
              <a:t>系はデフォルトで</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があるため、</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を使うケースがほとんどです。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dig</a:t>
            </a:r>
            <a:r>
              <a:rPr lang="ja-JP" altLang="en-US" sz="2400" dirty="0">
                <a:solidFill>
                  <a:schemeClr val="tx1"/>
                </a:solidFill>
                <a:latin typeface="BIZ UDP明朝 Medium" panose="02020500000000000000" pitchFamily="18" charset="-128"/>
                <a:ea typeface="BIZ UDP明朝 Medium" panose="02020500000000000000" pitchFamily="18" charset="-128"/>
              </a:rPr>
              <a:t>・</a:t>
            </a:r>
            <a:r>
              <a:rPr lang="en-US" altLang="ja-JP" sz="2400" dirty="0" err="1">
                <a:solidFill>
                  <a:schemeClr val="tx1"/>
                </a:solidFill>
                <a:latin typeface="BIZ UDP明朝 Medium" panose="02020500000000000000" pitchFamily="18" charset="-128"/>
                <a:ea typeface="BIZ UDP明朝 Medium" panose="02020500000000000000" pitchFamily="18" charset="-128"/>
              </a:rPr>
              <a:t>nslookup</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147811DE-CCFD-CACA-2161-0AB526E6B824}"/>
              </a:ext>
            </a:extLst>
          </p:cNvPr>
          <p:cNvPicPr>
            <a:picLocks noChangeAspect="1"/>
          </p:cNvPicPr>
          <p:nvPr/>
        </p:nvPicPr>
        <p:blipFill>
          <a:blip r:embed="rId2"/>
          <a:stretch>
            <a:fillRect/>
          </a:stretch>
        </p:blipFill>
        <p:spPr>
          <a:xfrm>
            <a:off x="399903" y="2493071"/>
            <a:ext cx="8351103" cy="370031"/>
          </a:xfrm>
          <a:prstGeom prst="rect">
            <a:avLst/>
          </a:prstGeom>
        </p:spPr>
      </p:pic>
      <p:sp>
        <p:nvSpPr>
          <p:cNvPr id="3" name="テキスト ボックス 2">
            <a:extLst>
              <a:ext uri="{FF2B5EF4-FFF2-40B4-BE49-F238E27FC236}">
                <a16:creationId xmlns:a16="http://schemas.microsoft.com/office/drawing/2014/main" id="{E2142266-E189-EFD5-B67D-0A0D866FAB50}"/>
              </a:ext>
            </a:extLst>
          </p:cNvPr>
          <p:cNvSpPr txBox="1"/>
          <p:nvPr/>
        </p:nvSpPr>
        <p:spPr>
          <a:xfrm>
            <a:off x="398077" y="2492896"/>
            <a:ext cx="8350387" cy="338554"/>
          </a:xfrm>
          <a:prstGeom prst="rect">
            <a:avLst/>
          </a:prstGeom>
          <a:noFill/>
        </p:spPr>
        <p:txBody>
          <a:bodyPr wrap="square">
            <a:spAutoFit/>
          </a:bodyPr>
          <a:lstStyle/>
          <a:p>
            <a:r>
              <a:rPr lang="en-US" altLang="ja-JP" sz="1600" dirty="0">
                <a:solidFill>
                  <a:srgbClr val="00B050"/>
                </a:solidFill>
                <a:latin typeface="BIZ UDP明朝 Medium" panose="02020500000000000000" pitchFamily="18" charset="-128"/>
                <a:ea typeface="BIZ UDP明朝 Medium" panose="02020500000000000000" pitchFamily="18" charset="-128"/>
              </a:rPr>
              <a:t>dig xxx.com</a:t>
            </a:r>
            <a:endParaRPr lang="ja-JP" altLang="en-US" sz="1600" dirty="0">
              <a:solidFill>
                <a:srgbClr val="00B050"/>
              </a:solidFill>
              <a:latin typeface="BIZ UDP明朝 Medium" panose="02020500000000000000" pitchFamily="18" charset="-128"/>
              <a:ea typeface="BIZ UDP明朝 Medium" panose="02020500000000000000" pitchFamily="18" charset="-128"/>
            </a:endParaRPr>
          </a:p>
        </p:txBody>
      </p:sp>
      <p:pic>
        <p:nvPicPr>
          <p:cNvPr id="4" name="図 3">
            <a:extLst>
              <a:ext uri="{FF2B5EF4-FFF2-40B4-BE49-F238E27FC236}">
                <a16:creationId xmlns:a16="http://schemas.microsoft.com/office/drawing/2014/main" id="{3F300939-3739-A21B-256F-C7555733B00D}"/>
              </a:ext>
            </a:extLst>
          </p:cNvPr>
          <p:cNvPicPr>
            <a:picLocks noChangeAspect="1"/>
          </p:cNvPicPr>
          <p:nvPr/>
        </p:nvPicPr>
        <p:blipFill>
          <a:blip r:embed="rId2"/>
          <a:stretch>
            <a:fillRect/>
          </a:stretch>
        </p:blipFill>
        <p:spPr>
          <a:xfrm>
            <a:off x="449500" y="4725319"/>
            <a:ext cx="8351103" cy="370031"/>
          </a:xfrm>
          <a:prstGeom prst="rect">
            <a:avLst/>
          </a:prstGeom>
        </p:spPr>
      </p:pic>
      <p:sp>
        <p:nvSpPr>
          <p:cNvPr id="5" name="テキスト ボックス 4">
            <a:extLst>
              <a:ext uri="{FF2B5EF4-FFF2-40B4-BE49-F238E27FC236}">
                <a16:creationId xmlns:a16="http://schemas.microsoft.com/office/drawing/2014/main" id="{F6CF39B1-389C-87AC-931A-5773BE5FFBA6}"/>
              </a:ext>
            </a:extLst>
          </p:cNvPr>
          <p:cNvSpPr txBox="1"/>
          <p:nvPr/>
        </p:nvSpPr>
        <p:spPr>
          <a:xfrm>
            <a:off x="447674" y="4725144"/>
            <a:ext cx="8350387" cy="338554"/>
          </a:xfrm>
          <a:prstGeom prst="rect">
            <a:avLst/>
          </a:prstGeom>
          <a:noFill/>
        </p:spPr>
        <p:txBody>
          <a:bodyPr wrap="square">
            <a:spAutoFit/>
          </a:bodyPr>
          <a:lstStyle/>
          <a:p>
            <a:r>
              <a:rPr lang="en-US" altLang="ja-JP" sz="1600" dirty="0" err="1">
                <a:solidFill>
                  <a:srgbClr val="00B050"/>
                </a:solidFill>
                <a:latin typeface="BIZ UDP明朝 Medium" panose="02020500000000000000" pitchFamily="18" charset="-128"/>
                <a:ea typeface="BIZ UDP明朝 Medium" panose="02020500000000000000" pitchFamily="18" charset="-128"/>
              </a:rPr>
              <a:t>nsl</a:t>
            </a:r>
            <a:r>
              <a:rPr lang="ja-JP" altLang="en-US" sz="1600" dirty="0">
                <a:solidFill>
                  <a:srgbClr val="00B050"/>
                </a:solidFill>
                <a:latin typeface="BIZ UDP明朝 Medium" panose="02020500000000000000" pitchFamily="18" charset="-128"/>
                <a:ea typeface="BIZ UDP明朝 Medium" panose="02020500000000000000" pitchFamily="18" charset="-128"/>
              </a:rPr>
              <a:t>ｏ</a:t>
            </a:r>
            <a:r>
              <a:rPr lang="en-US" altLang="ja-JP" sz="1600" dirty="0" err="1">
                <a:solidFill>
                  <a:srgbClr val="00B050"/>
                </a:solidFill>
                <a:latin typeface="BIZ UDP明朝 Medium" panose="02020500000000000000" pitchFamily="18" charset="-128"/>
                <a:ea typeface="BIZ UDP明朝 Medium" panose="02020500000000000000" pitchFamily="18" charset="-128"/>
              </a:rPr>
              <a:t>okup</a:t>
            </a:r>
            <a:r>
              <a:rPr lang="en-US" altLang="ja-JP" sz="1600" dirty="0">
                <a:solidFill>
                  <a:srgbClr val="00B050"/>
                </a:solidFill>
                <a:latin typeface="BIZ UDP明朝 Medium" panose="02020500000000000000" pitchFamily="18" charset="-128"/>
                <a:ea typeface="BIZ UDP明朝 Medium" panose="02020500000000000000" pitchFamily="18" charset="-128"/>
              </a:rPr>
              <a:t> xxx.com</a:t>
            </a:r>
            <a:endParaRPr lang="ja-JP" altLang="en-US" sz="1600" dirty="0">
              <a:solidFill>
                <a:srgbClr val="00B050"/>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362757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SSL(Secure Sockets Layer)</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証明書</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ウェブサイトの「</a:t>
            </a:r>
            <a:r>
              <a:rPr lang="ja-JP" altLang="en-US" b="1" i="0" u="heavy"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運営者の実在性を確認</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」し、ブラウザとウェブサーバ間で「</a:t>
            </a:r>
            <a:r>
              <a:rPr lang="ja-JP" altLang="en-US" b="1" i="0" u="heavy" strike="noStrike"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通信データの暗号化</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」を行うための</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電子証明書</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認証局</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から発行されます。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サーバ証明書には、ウェブサイトの所有者の情報や、暗号化通信に必要な鍵、発行者の署名データが含まれています。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サーバ証明書が導入されたウェブサイトは、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が</a:t>
            </a:r>
            <a:r>
              <a:rPr lang="en-US" altLang="ja-JP" b="0" i="0" u="heavy" strike="noStrike"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から始まり、先頭には鍵マークが表示</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されるようになります。</a:t>
            </a:r>
            <a:r>
              <a:rPr lang="ja-JP" altLang="en-US" i="0" dirty="0">
                <a:solidFill>
                  <a:schemeClr val="tx1"/>
                </a:solidFill>
                <a:latin typeface="BIZ UDP明朝 Medium" panose="02020500000000000000" pitchFamily="18" charset="-128"/>
                <a:ea typeface="BIZ UDP明朝 Medium" panose="02020500000000000000" pitchFamily="18" charset="-128"/>
              </a:rPr>
              <a:t>また、</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化できていない</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ページは開くと警告文が出るようになっているので、</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Web</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サーバーは必ず常時</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SSL</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化</a:t>
            </a:r>
            <a:r>
              <a:rPr lang="ja-JP" altLang="en-US" i="0" dirty="0">
                <a:solidFill>
                  <a:schemeClr val="tx1"/>
                </a:solidFill>
                <a:latin typeface="BIZ UDP明朝 Medium" panose="02020500000000000000" pitchFamily="18" charset="-128"/>
                <a:ea typeface="BIZ UDP明朝 Medium" panose="02020500000000000000" pitchFamily="18" charset="-128"/>
              </a:rPr>
              <a:t>をする必要があります。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また、</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証明書を発行するには、必ずドメインが必要になります。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03 ACM</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SSL</a:t>
            </a:r>
            <a:r>
              <a:rPr lang="ja-JP" altLang="en-US" sz="2400" dirty="0">
                <a:solidFill>
                  <a:schemeClr val="tx1"/>
                </a:solidFill>
                <a:latin typeface="BIZ UDP明朝 Medium" panose="02020500000000000000" pitchFamily="18" charset="-128"/>
                <a:ea typeface="BIZ UDP明朝 Medium" panose="02020500000000000000" pitchFamily="18" charset="-128"/>
              </a:rPr>
              <a:t>証明書</a:t>
            </a:r>
          </a:p>
        </p:txBody>
      </p:sp>
      <p:pic>
        <p:nvPicPr>
          <p:cNvPr id="4" name="図 3">
            <a:extLst>
              <a:ext uri="{FF2B5EF4-FFF2-40B4-BE49-F238E27FC236}">
                <a16:creationId xmlns:a16="http://schemas.microsoft.com/office/drawing/2014/main" id="{161DDD5B-5097-1FF5-525F-B09EDF83CB6A}"/>
              </a:ext>
            </a:extLst>
          </p:cNvPr>
          <p:cNvPicPr>
            <a:picLocks noChangeAspect="1"/>
          </p:cNvPicPr>
          <p:nvPr/>
        </p:nvPicPr>
        <p:blipFill>
          <a:blip r:embed="rId2"/>
          <a:stretch>
            <a:fillRect/>
          </a:stretch>
        </p:blipFill>
        <p:spPr>
          <a:xfrm>
            <a:off x="1459606" y="3478670"/>
            <a:ext cx="1991003" cy="304843"/>
          </a:xfrm>
          <a:prstGeom prst="rect">
            <a:avLst/>
          </a:prstGeom>
        </p:spPr>
      </p:pic>
      <p:pic>
        <p:nvPicPr>
          <p:cNvPr id="8" name="図 7">
            <a:extLst>
              <a:ext uri="{FF2B5EF4-FFF2-40B4-BE49-F238E27FC236}">
                <a16:creationId xmlns:a16="http://schemas.microsoft.com/office/drawing/2014/main" id="{1A5DF081-0081-9EBF-7762-1188621931ED}"/>
              </a:ext>
            </a:extLst>
          </p:cNvPr>
          <p:cNvPicPr>
            <a:picLocks noChangeAspect="1"/>
          </p:cNvPicPr>
          <p:nvPr/>
        </p:nvPicPr>
        <p:blipFill>
          <a:blip r:embed="rId3"/>
          <a:stretch>
            <a:fillRect/>
          </a:stretch>
        </p:blipFill>
        <p:spPr>
          <a:xfrm>
            <a:off x="1459606" y="3825348"/>
            <a:ext cx="2338993" cy="3001076"/>
          </a:xfrm>
          <a:prstGeom prst="rect">
            <a:avLst/>
          </a:prstGeom>
        </p:spPr>
      </p:pic>
      <p:pic>
        <p:nvPicPr>
          <p:cNvPr id="1026" name="Picture 2" descr="非SSL　chrome68警告">
            <a:extLst>
              <a:ext uri="{FF2B5EF4-FFF2-40B4-BE49-F238E27FC236}">
                <a16:creationId xmlns:a16="http://schemas.microsoft.com/office/drawing/2014/main" id="{113BBAAA-5194-2C6E-BB50-F310609CB1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4176" y="3482662"/>
            <a:ext cx="4434778" cy="2004664"/>
          </a:xfrm>
          <a:prstGeom prst="rect">
            <a:avLst/>
          </a:prstGeom>
          <a:noFill/>
          <a:extLst>
            <a:ext uri="{909E8E84-426E-40DD-AFC4-6F175D3DCCD1}">
              <a14:hiddenFill xmlns:a14="http://schemas.microsoft.com/office/drawing/2010/main">
                <a:solidFill>
                  <a:srgbClr val="FFFFFF"/>
                </a:solidFill>
              </a14:hiddenFill>
            </a:ext>
          </a:extLst>
        </p:spPr>
      </p:pic>
      <p:sp>
        <p:nvSpPr>
          <p:cNvPr id="9" name="正方形/長方形 8">
            <a:extLst>
              <a:ext uri="{FF2B5EF4-FFF2-40B4-BE49-F238E27FC236}">
                <a16:creationId xmlns:a16="http://schemas.microsoft.com/office/drawing/2014/main" id="{51CC8720-D960-3B1F-ECC4-2B10E37E2383}"/>
              </a:ext>
            </a:extLst>
          </p:cNvPr>
          <p:cNvSpPr/>
          <p:nvPr/>
        </p:nvSpPr>
        <p:spPr>
          <a:xfrm>
            <a:off x="1459606" y="3478669"/>
            <a:ext cx="2338994" cy="3347755"/>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1" name="正方形/長方形 10">
            <a:extLst>
              <a:ext uri="{FF2B5EF4-FFF2-40B4-BE49-F238E27FC236}">
                <a16:creationId xmlns:a16="http://schemas.microsoft.com/office/drawing/2014/main" id="{0DE371C4-79F2-6F2B-8A65-7596EE584538}"/>
              </a:ext>
            </a:extLst>
          </p:cNvPr>
          <p:cNvSpPr/>
          <p:nvPr/>
        </p:nvSpPr>
        <p:spPr>
          <a:xfrm>
            <a:off x="4174176" y="3482662"/>
            <a:ext cx="4434778" cy="200466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2CE9D764-2630-8C92-F237-60EFE1E06B6F}"/>
              </a:ext>
            </a:extLst>
          </p:cNvPr>
          <p:cNvSpPr txBox="1">
            <a:spLocks/>
          </p:cNvSpPr>
          <p:nvPr/>
        </p:nvSpPr>
        <p:spPr>
          <a:xfrm>
            <a:off x="1387597" y="3194530"/>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化された</a:t>
            </a:r>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ページ</a:t>
            </a:r>
          </a:p>
        </p:txBody>
      </p:sp>
      <p:sp>
        <p:nvSpPr>
          <p:cNvPr id="13" name="제목 1">
            <a:extLst>
              <a:ext uri="{FF2B5EF4-FFF2-40B4-BE49-F238E27FC236}">
                <a16:creationId xmlns:a16="http://schemas.microsoft.com/office/drawing/2014/main" id="{56E12E4A-6B7F-0DF9-73C1-EA6773B54758}"/>
              </a:ext>
            </a:extLst>
          </p:cNvPr>
          <p:cNvSpPr txBox="1">
            <a:spLocks/>
          </p:cNvSpPr>
          <p:nvPr/>
        </p:nvSpPr>
        <p:spPr>
          <a:xfrm>
            <a:off x="4067944" y="3194530"/>
            <a:ext cx="2338994"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化されていない</a:t>
            </a:r>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ページ</a:t>
            </a:r>
          </a:p>
        </p:txBody>
      </p:sp>
    </p:spTree>
    <p:extLst>
      <p:ext uri="{BB962C8B-B14F-4D97-AF65-F5344CB8AC3E}">
        <p14:creationId xmlns:p14="http://schemas.microsoft.com/office/powerpoint/2010/main" val="3006967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03 ACM</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ACM</a:t>
            </a:r>
            <a:r>
              <a:rPr lang="ja-JP" altLang="en-US" sz="2400" dirty="0">
                <a:solidFill>
                  <a:schemeClr val="tx1"/>
                </a:solidFill>
                <a:latin typeface="BIZ UDP明朝 Medium" panose="02020500000000000000" pitchFamily="18" charset="-128"/>
                <a:ea typeface="BIZ UDP明朝 Medium" panose="02020500000000000000" pitchFamily="18" charset="-128"/>
              </a:rPr>
              <a:t>・サブドメイン</a:t>
            </a:r>
          </a:p>
        </p:txBody>
      </p:sp>
      <p:sp>
        <p:nvSpPr>
          <p:cNvPr id="2" name="正方形/長方形 1">
            <a:extLst>
              <a:ext uri="{FF2B5EF4-FFF2-40B4-BE49-F238E27FC236}">
                <a16:creationId xmlns:a16="http://schemas.microsoft.com/office/drawing/2014/main" id="{6399B9A9-5B2A-AB92-40C8-53F384678D99}"/>
              </a:ext>
            </a:extLst>
          </p:cNvPr>
          <p:cNvSpPr/>
          <p:nvPr/>
        </p:nvSpPr>
        <p:spPr>
          <a:xfrm>
            <a:off x="467543" y="5128803"/>
            <a:ext cx="5397921" cy="110851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내용 개체 틀 5">
            <a:extLst>
              <a:ext uri="{FF2B5EF4-FFF2-40B4-BE49-F238E27FC236}">
                <a16:creationId xmlns:a16="http://schemas.microsoft.com/office/drawing/2014/main" id="{010171AA-4303-02CD-6A45-96C650FB762B}"/>
              </a:ext>
            </a:extLst>
          </p:cNvPr>
          <p:cNvSpPr>
            <a:spLocks noGrp="1"/>
          </p:cNvSpPr>
          <p:nvPr>
            <p:ph idx="1"/>
          </p:nvPr>
        </p:nvSpPr>
        <p:spPr>
          <a:xfrm>
            <a:off x="395536" y="1124744"/>
            <a:ext cx="8402525" cy="5256584"/>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ACM</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ACM(AWS Certificate Manager)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証明書を管理するための</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AWS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サービス</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ACM</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を使うことで、</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簡単かつ安価に</a:t>
            </a:r>
            <a:r>
              <a:rPr lang="en-US" altLang="ja-JP"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証明書の発行、自動更新、管理が可能</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です。</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パブリックの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証明書であれば無料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で作成することができます。ただし、</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で発行した</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証明書は</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内のリソースのみ適用可能で、</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外部のサービスには適用できません</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を利用するためには、</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でドメインのホストゾーンを作成している必要があります。</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を発行すると、対象のホストゾーンのレコードに</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用の</a:t>
            </a:r>
            <a:r>
              <a:rPr lang="en-US" altLang="ja-JP" i="0" dirty="0">
                <a:solidFill>
                  <a:schemeClr val="tx1"/>
                </a:solidFill>
                <a:latin typeface="BIZ UDP明朝 Medium" panose="02020500000000000000" pitchFamily="18" charset="-128"/>
                <a:ea typeface="BIZ UDP明朝 Medium" panose="02020500000000000000" pitchFamily="18" charset="-128"/>
              </a:rPr>
              <a:t>CNAME</a:t>
            </a:r>
            <a:r>
              <a:rPr lang="ja-JP" altLang="en-US" i="0" dirty="0">
                <a:solidFill>
                  <a:schemeClr val="tx1"/>
                </a:solidFill>
                <a:latin typeface="BIZ UDP明朝 Medium" panose="02020500000000000000" pitchFamily="18" charset="-128"/>
                <a:ea typeface="BIZ UDP明朝 Medium" panose="02020500000000000000" pitchFamily="18" charset="-128"/>
              </a:rPr>
              <a:t>レコードが登録されます。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で登録するドメイン名は、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xxx.com</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のほかに、</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*.xxx.com</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を登録する</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ことが多いです。これは、</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サブドメイン</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分の証明書も発行するため</a:t>
            </a:r>
            <a:r>
              <a:rPr lang="ja-JP" altLang="en-US" i="0" dirty="0">
                <a:solidFill>
                  <a:schemeClr val="tx1"/>
                </a:solidFill>
                <a:latin typeface="BIZ UDP明朝 Medium" panose="02020500000000000000" pitchFamily="18" charset="-128"/>
                <a:ea typeface="BIZ UDP明朝 Medium" panose="02020500000000000000" pitchFamily="18" charset="-128"/>
              </a:rPr>
              <a:t>です。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サブドメイン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サブドメイン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とは、</a:t>
            </a:r>
            <a:r>
              <a:rPr lang="ja-JP" altLang="en-US" i="0" dirty="0">
                <a:solidFill>
                  <a:srgbClr val="3E3A39"/>
                </a:solidFill>
                <a:effectLst/>
                <a:latin typeface="BIZ UDP明朝 Medium" panose="02020500000000000000" pitchFamily="18" charset="-128"/>
                <a:ea typeface="BIZ UDP明朝 Medium" panose="02020500000000000000" pitchFamily="18" charset="-128"/>
              </a:rPr>
              <a:t>メインサイトとは別のテーマを扱う際に、</a:t>
            </a:r>
            <a:r>
              <a:rPr lang="ja-JP" altLang="en-US" i="0" u="heavy" dirty="0">
                <a:solidFill>
                  <a:srgbClr val="3E3A39"/>
                </a:solidFill>
                <a:effectLst/>
                <a:uFill>
                  <a:solidFill>
                    <a:srgbClr val="F6882E"/>
                  </a:solidFill>
                </a:uFill>
                <a:latin typeface="BIZ UDP明朝 Medium" panose="02020500000000000000" pitchFamily="18" charset="-128"/>
                <a:ea typeface="BIZ UDP明朝 Medium" panose="02020500000000000000" pitchFamily="18" charset="-128"/>
              </a:rPr>
              <a:t>本体ドメインの先頭に任意の文字列を挿入して新たに作成したドメイン</a:t>
            </a:r>
            <a:r>
              <a:rPr lang="ja-JP" altLang="en-US" i="0" dirty="0">
                <a:solidFill>
                  <a:srgbClr val="3E3A39"/>
                </a:solidFill>
                <a:effectLst/>
                <a:latin typeface="BIZ UDP明朝 Medium" panose="02020500000000000000" pitchFamily="18" charset="-128"/>
                <a:ea typeface="BIZ UDP明朝 Medium" panose="02020500000000000000" pitchFamily="18" charset="-128"/>
              </a:rPr>
              <a:t>のことを指します。サブドメインは、ドメインに紐づいているので、ドメイン登録業者にて新たにドメイン発行する必要もなく、自由に作成可能です。</a:t>
            </a:r>
            <a:endParaRPr lang="en-US" altLang="ja-JP" i="0" dirty="0">
              <a:solidFill>
                <a:srgbClr val="3E3A39"/>
              </a:solidFill>
              <a:effectLst/>
              <a:latin typeface="BIZ UDP明朝 Medium" panose="02020500000000000000" pitchFamily="18" charset="-128"/>
              <a:ea typeface="BIZ UDP明朝 Medium" panose="02020500000000000000" pitchFamily="18" charset="-128"/>
            </a:endParaRPr>
          </a:p>
          <a:p>
            <a:pPr marL="0" indent="0"/>
            <a:endParaRPr lang="en-US" altLang="ja-JP" b="1" i="0" dirty="0">
              <a:solidFill>
                <a:srgbClr val="3E3A39"/>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mail</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Gmail</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br>
              <a:rPr lang="ja-JP" altLang="en-US" dirty="0">
                <a:latin typeface="BIZ UDP明朝 Medium" panose="02020500000000000000" pitchFamily="18" charset="-128"/>
                <a:ea typeface="BIZ UDP明朝 Medium" panose="02020500000000000000" pitchFamily="18" charset="-128"/>
              </a:rPr>
            </a:b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calendar</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 </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カレンダー）</a:t>
            </a:r>
            <a:br>
              <a:rPr lang="ja-JP" altLang="en-US" dirty="0">
                <a:latin typeface="BIZ UDP明朝 Medium" panose="02020500000000000000" pitchFamily="18" charset="-128"/>
                <a:ea typeface="BIZ UDP明朝 Medium" panose="02020500000000000000" pitchFamily="18" charset="-128"/>
              </a:rPr>
            </a:b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meet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 meet</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endParaRPr lang="en-US" altLang="ja-JP" b="0" i="0" dirty="0">
              <a:solidFill>
                <a:srgbClr val="3E3A39"/>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E3A39"/>
                </a:solidFill>
                <a:latin typeface="BIZ UDP明朝 Medium" panose="02020500000000000000" pitchFamily="18" charset="-128"/>
                <a:ea typeface="BIZ UDP明朝 Medium" panose="02020500000000000000" pitchFamily="18" charset="-128"/>
              </a:rPr>
              <a:t>親ドメインは</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endParaRPr lang="en-US" altLang="ja-JP" b="0" i="0" dirty="0">
              <a:solidFill>
                <a:srgbClr val="222222"/>
              </a:solidFill>
              <a:effectLst/>
              <a:latin typeface="BIZ UDP明朝 Medium" panose="02020500000000000000" pitchFamily="18" charset="-128"/>
              <a:ea typeface="BIZ UDP明朝 Medium" panose="02020500000000000000" pitchFamily="18" charset="-128"/>
            </a:endParaRPr>
          </a:p>
        </p:txBody>
      </p:sp>
      <p:sp>
        <p:nvSpPr>
          <p:cNvPr id="9" name="제목 1">
            <a:extLst>
              <a:ext uri="{FF2B5EF4-FFF2-40B4-BE49-F238E27FC236}">
                <a16:creationId xmlns:a16="http://schemas.microsoft.com/office/drawing/2014/main" id="{ACAA0312-16B0-313C-139F-11679C0D5AC8}"/>
              </a:ext>
            </a:extLst>
          </p:cNvPr>
          <p:cNvSpPr txBox="1">
            <a:spLocks/>
          </p:cNvSpPr>
          <p:nvPr/>
        </p:nvSpPr>
        <p:spPr>
          <a:xfrm>
            <a:off x="405879" y="480444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google.com</a:t>
            </a:r>
            <a:r>
              <a:rPr lang="ja-JP" altLang="en-US" sz="1000" b="0" dirty="0">
                <a:solidFill>
                  <a:srgbClr val="F6882E"/>
                </a:solidFill>
                <a:latin typeface="BIZ UDP明朝 Medium" panose="02020500000000000000" pitchFamily="18" charset="-128"/>
                <a:ea typeface="BIZ UDP明朝 Medium" panose="02020500000000000000" pitchFamily="18" charset="-128"/>
              </a:rPr>
              <a:t>のサブドメイン</a:t>
            </a:r>
          </a:p>
        </p:txBody>
      </p:sp>
    </p:spTree>
    <p:extLst>
      <p:ext uri="{BB962C8B-B14F-4D97-AF65-F5344CB8AC3E}">
        <p14:creationId xmlns:p14="http://schemas.microsoft.com/office/powerpoint/2010/main" val="2594863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ロードバランサー</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とは負荷分散装置とも呼ばれ、</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サーバーにかかる負荷（アクセス集中など）を複数サーバーで振り分けるための装置</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です。ロードバランサーを使用することで、１台のサーバーがダウンした場合にも、別のサーバーを使用して、</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アプリケーションやサービスを継続して提供することができます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サブネットを分けてサーバーを配置することで、ＡＬＢによって障害対策が可能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振り分けの方法は様々な種類がありますが、デフォルトでは、</a:t>
            </a:r>
            <a:r>
              <a:rPr lang="ja-JP" altLang="en-US" b="1" i="0" dirty="0">
                <a:solidFill>
                  <a:srgbClr val="F6882E"/>
                </a:solidFill>
                <a:latin typeface="BIZ UDP明朝 Medium" panose="02020500000000000000" pitchFamily="18" charset="-128"/>
                <a:ea typeface="BIZ UDP明朝 Medium" panose="02020500000000000000" pitchFamily="18" charset="-128"/>
              </a:rPr>
              <a:t>ラウンドロビン</a:t>
            </a:r>
            <a:r>
              <a:rPr lang="ja-JP" altLang="en-US" i="0" dirty="0">
                <a:solidFill>
                  <a:schemeClr val="tx1"/>
                </a:solidFill>
                <a:latin typeface="BIZ UDP明朝 Medium" panose="02020500000000000000" pitchFamily="18" charset="-128"/>
                <a:ea typeface="BIZ UDP明朝 Medium" panose="02020500000000000000" pitchFamily="18" charset="-128"/>
              </a:rPr>
              <a:t>という</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対象サーバに均等にリクエストを振り分ける方式が採用されています。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ELB</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Elastic Load Balancing</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という、ロードバランサーのサービスを提供しています。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には四種のサービス（</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GLB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）があり、用途ごとに使い分けが可能です。</a:t>
            </a:r>
            <a:endParaRPr lang="en-US" altLang="ko-KR" i="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ロードバランサー・</a:t>
            </a:r>
            <a:r>
              <a:rPr lang="en-US" altLang="ja-JP" sz="2400" dirty="0">
                <a:solidFill>
                  <a:schemeClr val="tx1"/>
                </a:solidFill>
                <a:latin typeface="BIZ UDP明朝 Medium" panose="02020500000000000000" pitchFamily="18" charset="-128"/>
                <a:ea typeface="BIZ UDP明朝 Medium" panose="02020500000000000000" pitchFamily="18" charset="-128"/>
              </a:rPr>
              <a:t>ELB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11" name="図 10">
            <a:extLst>
              <a:ext uri="{FF2B5EF4-FFF2-40B4-BE49-F238E27FC236}">
                <a16:creationId xmlns:a16="http://schemas.microsoft.com/office/drawing/2014/main" id="{B12D91C7-D76C-49F1-6878-8A4BC966EE55}"/>
              </a:ext>
            </a:extLst>
          </p:cNvPr>
          <p:cNvPicPr>
            <a:picLocks noChangeAspect="1"/>
          </p:cNvPicPr>
          <p:nvPr/>
        </p:nvPicPr>
        <p:blipFill>
          <a:blip r:embed="rId2"/>
          <a:stretch>
            <a:fillRect/>
          </a:stretch>
        </p:blipFill>
        <p:spPr>
          <a:xfrm>
            <a:off x="2407984" y="3573016"/>
            <a:ext cx="4328032" cy="3141037"/>
          </a:xfrm>
          <a:prstGeom prst="rect">
            <a:avLst/>
          </a:prstGeom>
        </p:spPr>
      </p:pic>
    </p:spTree>
    <p:extLst>
      <p:ext uri="{BB962C8B-B14F-4D97-AF65-F5344CB8AC3E}">
        <p14:creationId xmlns:p14="http://schemas.microsoft.com/office/powerpoint/2010/main" val="1064526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ALB(Application Load Balancer)</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の中で最もよく使われるサービスで、</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Web</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アプリケーションや</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トラフィックを扱う場合に適しています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にはロードバランサーの機能のほかにも様々な機能が備わっています。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リダイレクト</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リダイレクト</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にアクセスされた場合に、別の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に自動的に転送する機能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のことです。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でよく行うリダイレクトの設定は、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リクエストを</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リクエストにリダイレクト</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させ、ユーザーが意識して</a:t>
            </a:r>
            <a:r>
              <a:rPr lang="en-US" altLang="ja-JP" b="0" i="0" dirty="0">
                <a:solidFill>
                  <a:schemeClr val="tx1"/>
                </a:solidFill>
                <a:effectLst/>
                <a:latin typeface="BIZ UDP明朝 Medium" panose="02020500000000000000" pitchFamily="18" charset="-128"/>
                <a:ea typeface="BIZ UDP明朝 Medium" panose="02020500000000000000" pitchFamily="18" charset="-128"/>
              </a:rPr>
              <a:t>HTTPS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リクエストを送らずともセキュアな通信が可能になります。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SSL</a:t>
            </a:r>
            <a:r>
              <a:rPr lang="ja-JP" altLang="en-US" b="1" i="0" dirty="0">
                <a:solidFill>
                  <a:srgbClr val="F6882E"/>
                </a:solidFill>
                <a:latin typeface="BIZ UDP明朝 Medium" panose="02020500000000000000" pitchFamily="18" charset="-128"/>
                <a:ea typeface="BIZ UDP明朝 Medium" panose="02020500000000000000" pitchFamily="18" charset="-128"/>
              </a:rPr>
              <a:t>ターミネーション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latin typeface="BIZ UDP明朝 Medium" panose="02020500000000000000" pitchFamily="18" charset="-128"/>
                <a:ea typeface="BIZ UDP明朝 Medium" panose="02020500000000000000" pitchFamily="18" charset="-128"/>
              </a:rPr>
              <a:t>SSL</a:t>
            </a:r>
            <a:r>
              <a:rPr lang="ja-JP" altLang="en-US" b="1" i="0" dirty="0">
                <a:solidFill>
                  <a:srgbClr val="F6882E"/>
                </a:solidFill>
                <a:latin typeface="BIZ UDP明朝 Medium" panose="02020500000000000000" pitchFamily="18" charset="-128"/>
                <a:ea typeface="BIZ UDP明朝 Medium" panose="02020500000000000000" pitchFamily="18" charset="-128"/>
              </a:rPr>
              <a:t>ターミネーション</a:t>
            </a:r>
            <a:r>
              <a:rPr lang="ja-JP" altLang="en-US" i="0" dirty="0">
                <a:solidFill>
                  <a:schemeClr val="tx1"/>
                </a:solidFill>
                <a:latin typeface="BIZ UDP明朝 Medium" panose="02020500000000000000" pitchFamily="18" charset="-128"/>
                <a:ea typeface="BIZ UDP明朝 Medium" panose="02020500000000000000" pitchFamily="18" charset="-128"/>
              </a:rPr>
              <a:t>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ロードバランサー側で</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認証を行える機能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のことです。ユーザーから</a:t>
            </a:r>
            <a:r>
              <a:rPr lang="en-US" altLang="ja-JP" b="0" i="0" dirty="0">
                <a:solidFill>
                  <a:schemeClr val="tx1"/>
                </a:solidFill>
                <a:effectLst/>
                <a:latin typeface="BIZ UDP明朝 Medium" panose="02020500000000000000" pitchFamily="18" charset="-128"/>
                <a:ea typeface="BIZ UDP明朝 Medium" panose="02020500000000000000" pitchFamily="18" charset="-128"/>
              </a:rPr>
              <a:t>HTTPS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でリクエストが来ると、</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が</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で取得した</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証明書の確認をします。正しく処理されれば、</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ALB</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配下の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EC2</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に対して</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で通信</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を行います。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EC2</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を終端させると</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OpenSSL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などの管理が発生しますが、</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で終端させることで管理が不要になります。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373197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パスベースルーティング</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パスベースルーティング</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アプリやサービスで、</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のパスに応じてトラフィックの向き先を変更する機能</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のことです。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URL</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のパスを利用して、異なるコンテンツや処理を行うことができるため、</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アプリやサービスをより柔軟にカスタマイズすることができます。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例えば、</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FF0000"/>
                </a:solidFill>
                <a:effectLst/>
                <a:latin typeface="BIZ UDP明朝 Medium" panose="02020500000000000000" pitchFamily="18" charset="-128"/>
                <a:ea typeface="BIZ UDP明朝 Medium" panose="02020500000000000000" pitchFamily="18" charset="-128"/>
              </a:rPr>
              <a:t>「</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xxx.com/web/</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～」のパスの場合、「</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Web</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サーバー」にアクセスさせて、</a:t>
            </a:r>
            <a:endParaRPr lang="en-US" altLang="ja-JP" b="0" i="0" dirty="0">
              <a:solidFill>
                <a:srgbClr val="FF0000"/>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0070C0"/>
                </a:solidFill>
                <a:effectLst/>
                <a:latin typeface="BIZ UDP明朝 Medium" panose="02020500000000000000" pitchFamily="18" charset="-128"/>
                <a:ea typeface="BIZ UDP明朝 Medium" panose="02020500000000000000" pitchFamily="18" charset="-128"/>
              </a:rPr>
              <a:t>「</a:t>
            </a:r>
            <a:r>
              <a:rPr lang="en-US" altLang="ja-JP" b="0" i="0" dirty="0">
                <a:solidFill>
                  <a:srgbClr val="0070C0"/>
                </a:solidFill>
                <a:effectLst/>
                <a:latin typeface="BIZ UDP明朝 Medium" panose="02020500000000000000" pitchFamily="18" charset="-128"/>
                <a:ea typeface="BIZ UDP明朝 Medium" panose="02020500000000000000" pitchFamily="18" charset="-128"/>
              </a:rPr>
              <a:t>xxx.com/app/</a:t>
            </a:r>
            <a:r>
              <a:rPr lang="ja-JP" altLang="en-US" b="0" i="0" dirty="0">
                <a:solidFill>
                  <a:srgbClr val="0070C0"/>
                </a:solidFill>
                <a:effectLst/>
                <a:latin typeface="BIZ UDP明朝 Medium" panose="02020500000000000000" pitchFamily="18" charset="-128"/>
                <a:ea typeface="BIZ UDP明朝 Medium" panose="02020500000000000000" pitchFamily="18" charset="-128"/>
              </a:rPr>
              <a:t>～」の場合、「アプリサーバー」にアクセスさせる</a:t>
            </a:r>
            <a:endParaRPr lang="en-US" altLang="ja-JP" b="0" i="0" dirty="0">
              <a:solidFill>
                <a:srgbClr val="0070C0"/>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といった処理を行うことができます。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67360E82-536F-F807-C1B3-1B6FCD052DCB}"/>
              </a:ext>
            </a:extLst>
          </p:cNvPr>
          <p:cNvPicPr>
            <a:picLocks noChangeAspect="1"/>
          </p:cNvPicPr>
          <p:nvPr/>
        </p:nvPicPr>
        <p:blipFill>
          <a:blip r:embed="rId2"/>
          <a:stretch>
            <a:fillRect/>
          </a:stretch>
        </p:blipFill>
        <p:spPr>
          <a:xfrm>
            <a:off x="2281694" y="3483471"/>
            <a:ext cx="4580612" cy="3356992"/>
          </a:xfrm>
          <a:prstGeom prst="rect">
            <a:avLst/>
          </a:prstGeom>
        </p:spPr>
      </p:pic>
    </p:spTree>
    <p:extLst>
      <p:ext uri="{BB962C8B-B14F-4D97-AF65-F5344CB8AC3E}">
        <p14:creationId xmlns:p14="http://schemas.microsoft.com/office/powerpoint/2010/main" val="1924153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5472608"/>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NLB(Network Load Balancer)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は、ＡＬＢと同じく</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ロードバランサーサービス</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ja-JP" altLang="en-US" i="0" dirty="0">
                <a:solidFill>
                  <a:srgbClr val="374151"/>
                </a:solidFill>
                <a:latin typeface="BIZ UDP明朝 Medium" panose="02020500000000000000" pitchFamily="18" charset="-128"/>
                <a:ea typeface="BIZ UDP明朝 Medium" panose="02020500000000000000" pitchFamily="18" charset="-128"/>
              </a:rPr>
              <a:t>が、ＡＬＢと大きく異なる点は、ＡＬＢは</a:t>
            </a:r>
            <a:r>
              <a:rPr lang="en-US" altLang="ja-JP" i="0" dirty="0">
                <a:solidFill>
                  <a:srgbClr val="374151"/>
                </a:solidFill>
                <a:latin typeface="BIZ UDP明朝 Medium" panose="02020500000000000000" pitchFamily="18" charset="-128"/>
                <a:ea typeface="BIZ UDP明朝 Medium" panose="02020500000000000000" pitchFamily="18" charset="-128"/>
              </a:rPr>
              <a:t>HTTP/HTTPS</a:t>
            </a:r>
            <a:r>
              <a:rPr lang="ja-JP" altLang="en-US" i="0" dirty="0">
                <a:solidFill>
                  <a:srgbClr val="374151"/>
                </a:solidFill>
                <a:latin typeface="BIZ UDP明朝 Medium" panose="02020500000000000000" pitchFamily="18" charset="-128"/>
                <a:ea typeface="BIZ UDP明朝 Medium" panose="02020500000000000000" pitchFamily="18" charset="-128"/>
              </a:rPr>
              <a:t>プロトコルの負荷分散を行いますが、ＮＬＢは</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TCP/UDP</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で負荷分散</a:t>
            </a:r>
            <a:r>
              <a:rPr lang="ja-JP" altLang="en-US" i="0" dirty="0">
                <a:solidFill>
                  <a:srgbClr val="374151"/>
                </a:solidFill>
                <a:latin typeface="BIZ UDP明朝 Medium" panose="02020500000000000000" pitchFamily="18" charset="-128"/>
                <a:ea typeface="BIZ UDP明朝 Medium" panose="02020500000000000000" pitchFamily="18" charset="-128"/>
              </a:rPr>
              <a:t>を行います。そのほか、</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固定ＩＰを付与できる</a:t>
            </a:r>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i="0" dirty="0" err="1">
                <a:solidFill>
                  <a:srgbClr val="374151"/>
                </a:solidFill>
                <a:latin typeface="BIZ UDP明朝 Medium" panose="02020500000000000000" pitchFamily="18" charset="-128"/>
                <a:ea typeface="BIZ UDP明朝 Medium" panose="02020500000000000000" pitchFamily="18" charset="-128"/>
              </a:rPr>
              <a:t>SecurityGroup</a:t>
            </a:r>
            <a:r>
              <a:rPr lang="ja-JP" altLang="en-US" i="0" dirty="0">
                <a:solidFill>
                  <a:srgbClr val="374151"/>
                </a:solidFill>
                <a:latin typeface="BIZ UDP明朝 Medium" panose="02020500000000000000" pitchFamily="18" charset="-128"/>
                <a:ea typeface="BIZ UDP明朝 Medium" panose="02020500000000000000" pitchFamily="18" charset="-128"/>
              </a:rPr>
              <a:t>という概念がない、</a:t>
            </a:r>
            <a:r>
              <a:rPr lang="en-US" altLang="ja-JP" i="0" dirty="0">
                <a:solidFill>
                  <a:srgbClr val="374151"/>
                </a:solidFill>
                <a:latin typeface="BIZ UDP明朝 Medium" panose="02020500000000000000" pitchFamily="18" charset="-128"/>
                <a:ea typeface="BIZ UDP明朝 Medium" panose="02020500000000000000" pitchFamily="18" charset="-128"/>
              </a:rPr>
              <a:t>SSL</a:t>
            </a:r>
            <a:r>
              <a:rPr lang="ja-JP" altLang="en-US" i="0" dirty="0">
                <a:solidFill>
                  <a:srgbClr val="374151"/>
                </a:solidFill>
                <a:latin typeface="BIZ UDP明朝 Medium" panose="02020500000000000000" pitchFamily="18" charset="-128"/>
                <a:ea typeface="BIZ UDP明朝 Medium" panose="02020500000000000000" pitchFamily="18" charset="-128"/>
              </a:rPr>
              <a:t>終端が不可能、リダイレクトできないなどの違いがあります。</a:t>
            </a:r>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en-US" altLang="ja-JP" i="0" dirty="0">
                <a:solidFill>
                  <a:srgbClr val="374151"/>
                </a:solidFill>
                <a:latin typeface="BIZ UDP明朝 Medium" panose="02020500000000000000" pitchFamily="18" charset="-128"/>
                <a:ea typeface="BIZ UDP明朝 Medium" panose="02020500000000000000" pitchFamily="18" charset="-128"/>
              </a:rPr>
              <a:t>NLB</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を使うケースとしては、固定</a:t>
            </a:r>
            <a:r>
              <a:rPr lang="en-US" altLang="ja-JP" i="0" dirty="0">
                <a:solidFill>
                  <a:srgbClr val="374151"/>
                </a:solidFill>
                <a:latin typeface="BIZ UDP明朝 Medium" panose="02020500000000000000" pitchFamily="18" charset="-128"/>
                <a:ea typeface="BIZ UDP明朝 Medium" panose="02020500000000000000" pitchFamily="18" charset="-128"/>
              </a:rPr>
              <a:t>IP</a:t>
            </a:r>
            <a:r>
              <a:rPr lang="ja-JP" altLang="en-US" i="0" dirty="0">
                <a:solidFill>
                  <a:srgbClr val="374151"/>
                </a:solidFill>
                <a:latin typeface="BIZ UDP明朝 Medium" panose="02020500000000000000" pitchFamily="18" charset="-128"/>
                <a:ea typeface="BIZ UDP明朝 Medium" panose="02020500000000000000" pitchFamily="18" charset="-128"/>
              </a:rPr>
              <a:t>を付与したい、</a:t>
            </a:r>
            <a:r>
              <a:rPr lang="en-US" altLang="ja-JP" i="0" dirty="0">
                <a:solidFill>
                  <a:srgbClr val="374151"/>
                </a:solidFill>
                <a:latin typeface="BIZ UDP明朝 Medium" panose="02020500000000000000" pitchFamily="18" charset="-128"/>
                <a:ea typeface="BIZ UDP明朝 Medium" panose="02020500000000000000" pitchFamily="18" charset="-128"/>
              </a:rPr>
              <a:t>HTTP/HTTPS</a:t>
            </a:r>
            <a:r>
              <a:rPr lang="ja-JP" altLang="en-US" i="0" dirty="0">
                <a:solidFill>
                  <a:srgbClr val="374151"/>
                </a:solidFill>
                <a:latin typeface="BIZ UDP明朝 Medium" panose="02020500000000000000" pitchFamily="18" charset="-128"/>
                <a:ea typeface="BIZ UDP明朝 Medium" panose="02020500000000000000" pitchFamily="18" charset="-128"/>
              </a:rPr>
              <a:t>以外のプロトコル通信で負荷分散させたいときに使うケースが多いです。</a:t>
            </a:r>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NLB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8" name="表 8">
            <a:extLst>
              <a:ext uri="{FF2B5EF4-FFF2-40B4-BE49-F238E27FC236}">
                <a16:creationId xmlns:a16="http://schemas.microsoft.com/office/drawing/2014/main" id="{07D32C99-E9D7-768E-E8B6-1E5394B8BCA3}"/>
              </a:ext>
            </a:extLst>
          </p:cNvPr>
          <p:cNvGraphicFramePr>
            <a:graphicFrameLocks noGrp="1"/>
          </p:cNvGraphicFramePr>
          <p:nvPr>
            <p:extLst>
              <p:ext uri="{D42A27DB-BD31-4B8C-83A1-F6EECF244321}">
                <p14:modId xmlns:p14="http://schemas.microsoft.com/office/powerpoint/2010/main" val="482036004"/>
              </p:ext>
            </p:extLst>
          </p:nvPr>
        </p:nvGraphicFramePr>
        <p:xfrm>
          <a:off x="516514" y="3068960"/>
          <a:ext cx="8160567" cy="3264808"/>
        </p:xfrm>
        <a:graphic>
          <a:graphicData uri="http://schemas.openxmlformats.org/drawingml/2006/table">
            <a:tbl>
              <a:tblPr firstRow="1" bandRow="1">
                <a:tableStyleId>{5C22544A-7EE6-4342-B048-85BDC9FD1C3A}</a:tableStyleId>
              </a:tblPr>
              <a:tblGrid>
                <a:gridCol w="2720189">
                  <a:extLst>
                    <a:ext uri="{9D8B030D-6E8A-4147-A177-3AD203B41FA5}">
                      <a16:colId xmlns:a16="http://schemas.microsoft.com/office/drawing/2014/main" val="2812184499"/>
                    </a:ext>
                  </a:extLst>
                </a:gridCol>
                <a:gridCol w="2720189">
                  <a:extLst>
                    <a:ext uri="{9D8B030D-6E8A-4147-A177-3AD203B41FA5}">
                      <a16:colId xmlns:a16="http://schemas.microsoft.com/office/drawing/2014/main" val="1039538101"/>
                    </a:ext>
                  </a:extLst>
                </a:gridCol>
                <a:gridCol w="2720189">
                  <a:extLst>
                    <a:ext uri="{9D8B030D-6E8A-4147-A177-3AD203B41FA5}">
                      <a16:colId xmlns:a16="http://schemas.microsoft.com/office/drawing/2014/main" val="3611448234"/>
                    </a:ext>
                  </a:extLst>
                </a:gridCol>
              </a:tblGrid>
              <a:tr h="456808">
                <a:tc>
                  <a:txBody>
                    <a:bodyPr/>
                    <a:lstStyle/>
                    <a:p>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75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ALB</a:t>
                      </a:r>
                      <a:endParaRPr kumimoji="1" lang="ja-JP" altLang="en-US" sz="1600" dirty="0">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NLB</a:t>
                      </a:r>
                      <a:endParaRPr kumimoji="1" lang="ja-JP" altLang="en-US" sz="1600" dirty="0">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extLst>
                  <a:ext uri="{0D108BD9-81ED-4DB2-BD59-A6C34878D82A}">
                    <a16:rowId xmlns:a16="http://schemas.microsoft.com/office/drawing/2014/main" val="4055056710"/>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プロトコル</a:t>
                      </a:r>
                    </a:p>
                  </a:txBody>
                  <a:tcPr anchor="ct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HTTP/HTTPS</a:t>
                      </a:r>
                      <a:r>
                        <a:rPr kumimoji="1" lang="ja-JP" altLang="en-US" sz="1600" dirty="0">
                          <a:latin typeface="BIZ UDP明朝 Medium" panose="02020500000000000000" pitchFamily="18" charset="-128"/>
                          <a:ea typeface="BIZ UDP明朝 Medium" panose="02020500000000000000" pitchFamily="18" charset="-128"/>
                        </a:rPr>
                        <a:t>（レイヤ７）</a:t>
                      </a:r>
                    </a:p>
                  </a:txBody>
                  <a:tcPr anchor="ct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TCP/UDP</a:t>
                      </a:r>
                      <a:r>
                        <a:rPr kumimoji="1" lang="ja-JP" altLang="en-US" sz="1600" dirty="0">
                          <a:latin typeface="BIZ UDP明朝 Medium" panose="02020500000000000000" pitchFamily="18" charset="-128"/>
                          <a:ea typeface="BIZ UDP明朝 Medium" panose="02020500000000000000" pitchFamily="18" charset="-128"/>
                        </a:rPr>
                        <a:t>（レイヤ４）</a:t>
                      </a:r>
                    </a:p>
                  </a:txBody>
                  <a:tcPr anchor="ctr">
                    <a:solidFill>
                      <a:schemeClr val="accent6">
                        <a:lumMod val="40000"/>
                        <a:lumOff val="60000"/>
                      </a:schemeClr>
                    </a:solidFill>
                  </a:tcPr>
                </a:tc>
                <a:extLst>
                  <a:ext uri="{0D108BD9-81ED-4DB2-BD59-A6C34878D82A}">
                    <a16:rowId xmlns:a16="http://schemas.microsoft.com/office/drawing/2014/main" val="2576536755"/>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固定</a:t>
                      </a:r>
                      <a:r>
                        <a:rPr kumimoji="1" lang="en-US" altLang="ja-JP" sz="1600" dirty="0">
                          <a:latin typeface="BIZ UDP明朝 Medium" panose="02020500000000000000" pitchFamily="18" charset="-128"/>
                          <a:ea typeface="BIZ UDP明朝 Medium" panose="02020500000000000000" pitchFamily="18" charset="-128"/>
                        </a:rPr>
                        <a:t>IP</a:t>
                      </a:r>
                      <a:r>
                        <a:rPr kumimoji="1" lang="ja-JP" altLang="en-US" sz="1600" dirty="0">
                          <a:latin typeface="BIZ UDP明朝 Medium" panose="02020500000000000000" pitchFamily="18" charset="-128"/>
                          <a:ea typeface="BIZ UDP明朝 Medium" panose="02020500000000000000" pitchFamily="18" charset="-128"/>
                        </a:rPr>
                        <a:t>の付与</a:t>
                      </a:r>
                    </a:p>
                  </a:txBody>
                  <a:tcPr anchor="ctr">
                    <a:solidFill>
                      <a:schemeClr val="accent6">
                        <a:lumMod val="20000"/>
                        <a:lumOff val="8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extLst>
                  <a:ext uri="{0D108BD9-81ED-4DB2-BD59-A6C34878D82A}">
                    <a16:rowId xmlns:a16="http://schemas.microsoft.com/office/drawing/2014/main" val="2913761055"/>
                  </a:ext>
                </a:extLst>
              </a:tr>
              <a:tr h="468000">
                <a:tc>
                  <a:txBody>
                    <a:bodyPr/>
                    <a:lstStyle/>
                    <a:p>
                      <a:r>
                        <a:rPr kumimoji="1" lang="en-US" altLang="ja-JP" sz="1600" dirty="0" err="1">
                          <a:latin typeface="BIZ UDP明朝 Medium" panose="02020500000000000000" pitchFamily="18" charset="-128"/>
                          <a:ea typeface="BIZ UDP明朝 Medium" panose="02020500000000000000" pitchFamily="18" charset="-128"/>
                        </a:rPr>
                        <a:t>SecurityGroup</a:t>
                      </a:r>
                      <a:r>
                        <a:rPr kumimoji="1" lang="ja-JP" altLang="en-US" sz="1600" dirty="0">
                          <a:latin typeface="BIZ UDP明朝 Medium" panose="02020500000000000000" pitchFamily="18" charset="-128"/>
                          <a:ea typeface="BIZ UDP明朝 Medium" panose="02020500000000000000" pitchFamily="18" charset="-128"/>
                        </a:rPr>
                        <a:t>のアタッチ</a:t>
                      </a:r>
                    </a:p>
                  </a:txBody>
                  <a:tcPr anchor="ctr">
                    <a:solidFill>
                      <a:schemeClr val="accent6">
                        <a:lumMod val="40000"/>
                        <a:lumOff val="6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40000"/>
                        <a:lumOff val="60000"/>
                      </a:schemeClr>
                    </a:solidFill>
                  </a:tcPr>
                </a:tc>
                <a:extLst>
                  <a:ext uri="{0D108BD9-81ED-4DB2-BD59-A6C34878D82A}">
                    <a16:rowId xmlns:a16="http://schemas.microsoft.com/office/drawing/2014/main" val="4271018761"/>
                  </a:ext>
                </a:extLst>
              </a:tr>
              <a:tr h="468000">
                <a:tc>
                  <a:txBody>
                    <a:bodyPr/>
                    <a:lstStyle/>
                    <a:p>
                      <a:r>
                        <a:rPr kumimoji="1" lang="en-US" altLang="ja-JP" sz="1600" dirty="0">
                          <a:latin typeface="BIZ UDP明朝 Medium" panose="02020500000000000000" pitchFamily="18" charset="-128"/>
                          <a:ea typeface="BIZ UDP明朝 Medium" panose="02020500000000000000" pitchFamily="18" charset="-128"/>
                        </a:rPr>
                        <a:t>SSL</a:t>
                      </a:r>
                      <a:r>
                        <a:rPr kumimoji="1" lang="ja-JP" altLang="en-US" sz="1600" dirty="0">
                          <a:latin typeface="BIZ UDP明朝 Medium" panose="02020500000000000000" pitchFamily="18" charset="-128"/>
                          <a:ea typeface="BIZ UDP明朝 Medium" panose="02020500000000000000" pitchFamily="18" charset="-128"/>
                        </a:rPr>
                        <a:t>終端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extLst>
                  <a:ext uri="{0D108BD9-81ED-4DB2-BD59-A6C34878D82A}">
                    <a16:rowId xmlns:a16="http://schemas.microsoft.com/office/drawing/2014/main" val="3609704114"/>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リダイレクト設定</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40000"/>
                        <a:lumOff val="60000"/>
                      </a:schemeClr>
                    </a:solidFill>
                  </a:tcPr>
                </a:tc>
                <a:extLst>
                  <a:ext uri="{0D108BD9-81ED-4DB2-BD59-A6C34878D82A}">
                    <a16:rowId xmlns:a16="http://schemas.microsoft.com/office/drawing/2014/main" val="2691660305"/>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パスベースルーティング</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extLst>
                  <a:ext uri="{0D108BD9-81ED-4DB2-BD59-A6C34878D82A}">
                    <a16:rowId xmlns:a16="http://schemas.microsoft.com/office/drawing/2014/main" val="493839913"/>
                  </a:ext>
                </a:extLst>
              </a:tr>
            </a:tbl>
          </a:graphicData>
        </a:graphic>
      </p:graphicFrame>
    </p:spTree>
    <p:extLst>
      <p:ext uri="{BB962C8B-B14F-4D97-AF65-F5344CB8AC3E}">
        <p14:creationId xmlns:p14="http://schemas.microsoft.com/office/powerpoint/2010/main" val="1637066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CLB</a:t>
            </a:r>
            <a:r>
              <a:rPr lang="ja-JP" altLang="en-US" sz="2400" dirty="0">
                <a:solidFill>
                  <a:schemeClr val="tx1"/>
                </a:solidFill>
                <a:latin typeface="BIZ UDP明朝 Medium" panose="02020500000000000000" pitchFamily="18" charset="-128"/>
                <a:ea typeface="BIZ UDP明朝 Medium" panose="02020500000000000000" pitchFamily="18" charset="-128"/>
              </a:rPr>
              <a:t>・</a:t>
            </a:r>
            <a:r>
              <a:rPr lang="en-US" altLang="ja-JP" sz="2400" dirty="0">
                <a:solidFill>
                  <a:schemeClr val="tx1"/>
                </a:solidFill>
                <a:latin typeface="BIZ UDP明朝 Medium" panose="02020500000000000000" pitchFamily="18" charset="-128"/>
                <a:ea typeface="BIZ UDP明朝 Medium" panose="02020500000000000000" pitchFamily="18" charset="-128"/>
              </a:rPr>
              <a:t>GLB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2" name="正方形/長方形 1">
            <a:extLst>
              <a:ext uri="{FF2B5EF4-FFF2-40B4-BE49-F238E27FC236}">
                <a16:creationId xmlns:a16="http://schemas.microsoft.com/office/drawing/2014/main" id="{52155BEC-AC19-EB5E-415D-A6A47EC7FCF2}"/>
              </a:ext>
            </a:extLst>
          </p:cNvPr>
          <p:cNvSpPr/>
          <p:nvPr/>
        </p:nvSpPr>
        <p:spPr>
          <a:xfrm>
            <a:off x="395536" y="4365104"/>
            <a:ext cx="7661196" cy="1368152"/>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내용 개체 틀 5">
            <a:extLst>
              <a:ext uri="{FF2B5EF4-FFF2-40B4-BE49-F238E27FC236}">
                <a16:creationId xmlns:a16="http://schemas.microsoft.com/office/drawing/2014/main" id="{17619CC4-44AC-4603-C466-1848DEA4041F}"/>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CLB</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CLB(Classic Load Balancer)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旧世代のロードバランサー</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AWS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におけるロードバランサーの歴史の中でも最も古いサービスです。現在では新規にロードバランサーを使用する場合は、より高機能で高性能な</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ALB</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もしくは</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NLB</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を使用するのが一般的です。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a:t>
            </a:r>
            <a:r>
              <a:rPr lang="en-US" altLang="ja-JP" i="0" dirty="0">
                <a:solidFill>
                  <a:srgbClr val="333333"/>
                </a:solidFill>
                <a:latin typeface="BIZ UDP明朝 Medium" panose="02020500000000000000" pitchFamily="18" charset="-128"/>
                <a:ea typeface="BIZ UDP明朝 Medium" panose="02020500000000000000" pitchFamily="18" charset="-128"/>
              </a:rPr>
              <a:t>Cookie</a:t>
            </a:r>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i="0" dirty="0">
                <a:solidFill>
                  <a:srgbClr val="333333"/>
                </a:solidFill>
                <a:latin typeface="BIZ UDP明朝 Medium" panose="02020500000000000000" pitchFamily="18" charset="-128"/>
                <a:ea typeface="BIZ UDP明朝 Medium" panose="02020500000000000000" pitchFamily="18" charset="-128"/>
              </a:rPr>
              <a:t>SSL</a:t>
            </a:r>
            <a:r>
              <a:rPr lang="ja-JP" altLang="en-US" i="0" dirty="0">
                <a:solidFill>
                  <a:srgbClr val="333333"/>
                </a:solidFill>
                <a:latin typeface="BIZ UDP明朝 Medium" panose="02020500000000000000" pitchFamily="18" charset="-128"/>
                <a:ea typeface="BIZ UDP明朝 Medium" panose="02020500000000000000" pitchFamily="18" charset="-128"/>
              </a:rPr>
              <a:t>のカスタム設定で</a:t>
            </a:r>
            <a:r>
              <a:rPr lang="en-US" altLang="ja-JP" i="0" dirty="0">
                <a:solidFill>
                  <a:srgbClr val="333333"/>
                </a:solidFill>
                <a:latin typeface="BIZ UDP明朝 Medium" panose="02020500000000000000" pitchFamily="18" charset="-128"/>
                <a:ea typeface="BIZ UDP明朝 Medium" panose="02020500000000000000" pitchFamily="18" charset="-128"/>
              </a:rPr>
              <a:t>CLB</a:t>
            </a:r>
            <a:r>
              <a:rPr lang="ja-JP" altLang="en-US" i="0" dirty="0">
                <a:solidFill>
                  <a:srgbClr val="333333"/>
                </a:solidFill>
                <a:latin typeface="BIZ UDP明朝 Medium" panose="02020500000000000000" pitchFamily="18" charset="-128"/>
                <a:ea typeface="BIZ UDP明朝 Medium" panose="02020500000000000000" pitchFamily="18" charset="-128"/>
              </a:rPr>
              <a:t>にしかできない機能があるので、ケースによっては使う場合もあります。</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GLB</a:t>
            </a: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latin typeface="BIZ UDP明朝 Medium" panose="02020500000000000000" pitchFamily="18" charset="-128"/>
                <a:ea typeface="BIZ UDP明朝 Medium" panose="02020500000000000000" pitchFamily="18" charset="-128"/>
              </a:rPr>
              <a:t>GLB</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Gateway Load Balancer</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ja-JP" altLang="en-US" i="0" dirty="0">
                <a:solidFill>
                  <a:srgbClr val="333333"/>
                </a:solidFill>
                <a:latin typeface="BIZ UDP明朝 Medium" panose="02020500000000000000" pitchFamily="18" charset="-128"/>
                <a:ea typeface="BIZ UDP明朝 Medium" panose="02020500000000000000" pitchFamily="18" charset="-128"/>
              </a:rPr>
              <a:t>は、</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ファイアウォール</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や</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IDS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侵入検知、防止システム</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）などの</a:t>
            </a:r>
            <a:r>
              <a:rPr lang="ja-JP" altLang="en-US"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サードパーティの仮想アプライアンスの可用性および、拡張性を向上させる</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ことができます。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・サードパーティ</a:t>
            </a:r>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第三者。ここでいうと</a:t>
            </a:r>
            <a:r>
              <a:rPr lang="en-US" altLang="ja-JP" sz="1400" i="0" dirty="0">
                <a:solidFill>
                  <a:srgbClr val="333333"/>
                </a:solidFill>
                <a:latin typeface="BIZ UDP明朝 Medium" panose="02020500000000000000" pitchFamily="18" charset="-128"/>
                <a:ea typeface="BIZ UDP明朝 Medium" panose="02020500000000000000" pitchFamily="18" charset="-128"/>
              </a:rPr>
              <a:t>AWS</a:t>
            </a:r>
            <a:r>
              <a:rPr lang="ja-JP" altLang="en-US" sz="1400" i="0" dirty="0">
                <a:solidFill>
                  <a:srgbClr val="333333"/>
                </a:solidFill>
                <a:latin typeface="BIZ UDP明朝 Medium" panose="02020500000000000000" pitchFamily="18" charset="-128"/>
                <a:ea typeface="BIZ UDP明朝 Medium" panose="02020500000000000000" pitchFamily="18" charset="-128"/>
              </a:rPr>
              <a:t>ではない企業のこと。</a:t>
            </a:r>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a:t>
            </a:r>
            <a:r>
              <a:rPr lang="ja-JP" altLang="en-US" sz="1400" b="0" i="0" dirty="0">
                <a:solidFill>
                  <a:srgbClr val="333333"/>
                </a:solidFill>
                <a:effectLst/>
                <a:latin typeface="BIZ UDP明朝 Medium" panose="02020500000000000000" pitchFamily="18" charset="-128"/>
                <a:ea typeface="BIZ UDP明朝 Medium" panose="02020500000000000000" pitchFamily="18" charset="-128"/>
              </a:rPr>
              <a:t>仮想アプライアンス</a:t>
            </a:r>
            <a:endParaRPr lang="en-US" altLang="ja-JP" sz="1400"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sz="1400" b="0" i="0" dirty="0">
                <a:solidFill>
                  <a:srgbClr val="343434"/>
                </a:solidFill>
                <a:effectLst/>
                <a:latin typeface="BIZ UDP明朝 Medium" panose="02020500000000000000" pitchFamily="18" charset="-128"/>
                <a:ea typeface="BIZ UDP明朝 Medium" panose="02020500000000000000" pitchFamily="18" charset="-128"/>
              </a:rPr>
              <a:t>仮想環境で目的のアプリケーションがすぐに使えるようにあらかじめ構成してあるソフトウェアのこと。</a:t>
            </a:r>
            <a:endParaRPr lang="ko-KR" altLang="en-US" sz="1400" i="0" dirty="0">
              <a:solidFill>
                <a:schemeClr val="tx1"/>
              </a:solidFill>
              <a:latin typeface="BIZ UDP明朝 Medium" panose="02020500000000000000" pitchFamily="18" charset="-128"/>
            </a:endParaRPr>
          </a:p>
        </p:txBody>
      </p:sp>
    </p:spTree>
    <p:extLst>
      <p:ext uri="{BB962C8B-B14F-4D97-AF65-F5344CB8AC3E}">
        <p14:creationId xmlns:p14="http://schemas.microsoft.com/office/powerpoint/2010/main" val="1137511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5463567" y="1335120"/>
            <a:ext cx="2304256" cy="553998"/>
          </a:xfrm>
          <a:prstGeom prst="rect">
            <a:avLst/>
          </a:prstGeom>
        </p:spPr>
        <p:txBody>
          <a:bodyPr wrap="square" rtlCol="0">
            <a:spAutoFit/>
          </a:bodyPr>
          <a:lstStyle/>
          <a:p>
            <a:pPr algn="ctr" fontAlgn="base">
              <a:spcBef>
                <a:spcPct val="0"/>
              </a:spcBef>
              <a:spcAft>
                <a:spcPct val="0"/>
              </a:spcAft>
              <a:buClr>
                <a:schemeClr val="hlink"/>
              </a:buClr>
            </a:pPr>
            <a:r>
              <a:rPr lang="en-US" altLang="ko-KR" sz="3000" b="1" dirty="0">
                <a:solidFill>
                  <a:schemeClr val="accent6"/>
                </a:solidFill>
                <a:latin typeface="+mj-lt"/>
                <a:ea typeface="맑은 고딕" pitchFamily="50" charset="-127"/>
                <a:cs typeface="+mj-cs"/>
              </a:rPr>
              <a:t>CONTENTS</a:t>
            </a:r>
            <a:endParaRPr lang="ko-KR" altLang="en-US" sz="3000" b="1" dirty="0">
              <a:solidFill>
                <a:schemeClr val="accent6"/>
              </a:solidFill>
              <a:latin typeface="+mj-lt"/>
              <a:ea typeface="맑은 고딕" pitchFamily="50" charset="-127"/>
              <a:cs typeface="+mj-cs"/>
            </a:endParaRPr>
          </a:p>
        </p:txBody>
      </p:sp>
      <p:grpSp>
        <p:nvGrpSpPr>
          <p:cNvPr id="4" name="그룹 1">
            <a:extLst>
              <a:ext uri="{FF2B5EF4-FFF2-40B4-BE49-F238E27FC236}">
                <a16:creationId xmlns:a16="http://schemas.microsoft.com/office/drawing/2014/main" id="{D878DFA1-E3C6-85BD-E041-0F46C006721D}"/>
              </a:ext>
            </a:extLst>
          </p:cNvPr>
          <p:cNvGrpSpPr/>
          <p:nvPr/>
        </p:nvGrpSpPr>
        <p:grpSpPr>
          <a:xfrm>
            <a:off x="4595639" y="2204864"/>
            <a:ext cx="3744416" cy="864096"/>
            <a:chOff x="4238823" y="1217861"/>
            <a:chExt cx="3744416" cy="864096"/>
          </a:xfrm>
        </p:grpSpPr>
        <p:sp>
          <p:nvSpPr>
            <p:cNvPr id="5" name="직각 삼각형 20">
              <a:extLst>
                <a:ext uri="{FF2B5EF4-FFF2-40B4-BE49-F238E27FC236}">
                  <a16:creationId xmlns:a16="http://schemas.microsoft.com/office/drawing/2014/main" id="{FD830EDF-0AE0-07AC-3408-C14707F98F7C}"/>
                </a:ext>
              </a:extLst>
            </p:cNvPr>
            <p:cNvSpPr/>
            <p:nvPr/>
          </p:nvSpPr>
          <p:spPr>
            <a:xfrm rot="16200000">
              <a:off x="4238823" y="121786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6" name="Text Box 5">
              <a:extLst>
                <a:ext uri="{FF2B5EF4-FFF2-40B4-BE49-F238E27FC236}">
                  <a16:creationId xmlns:a16="http://schemas.microsoft.com/office/drawing/2014/main" id="{5E8DF250-E2E1-463A-1CFB-606AA0029019}"/>
                </a:ext>
              </a:extLst>
            </p:cNvPr>
            <p:cNvSpPr txBox="1">
              <a:spLocks noChangeArrowheads="1"/>
            </p:cNvSpPr>
            <p:nvPr/>
          </p:nvSpPr>
          <p:spPr bwMode="auto">
            <a:xfrm>
              <a:off x="5256786" y="1579935"/>
              <a:ext cx="2726453" cy="369332"/>
            </a:xfrm>
            <a:prstGeom prst="rect">
              <a:avLst/>
            </a:prstGeom>
            <a:noFill/>
            <a:ln w="9525">
              <a:noFill/>
              <a:miter lim="800000"/>
              <a:headEnd/>
              <a:tailEnd/>
            </a:ln>
          </p:spPr>
          <p:txBody>
            <a:bodyPr wrap="square">
              <a:spAutoFit/>
            </a:bodyPr>
            <a:lstStyle/>
            <a:p>
              <a:pPr>
                <a:defRPr/>
              </a:pP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構成</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8" name="TextBox 13">
              <a:extLst>
                <a:ext uri="{FF2B5EF4-FFF2-40B4-BE49-F238E27FC236}">
                  <a16:creationId xmlns:a16="http://schemas.microsoft.com/office/drawing/2014/main" id="{E222909A-9036-F7D3-BE09-C025DCAE0646}"/>
                </a:ext>
              </a:extLst>
            </p:cNvPr>
            <p:cNvSpPr txBox="1">
              <a:spLocks noChangeArrowheads="1"/>
            </p:cNvSpPr>
            <p:nvPr/>
          </p:nvSpPr>
          <p:spPr bwMode="auto">
            <a:xfrm>
              <a:off x="4589575" y="1526074"/>
              <a:ext cx="508473" cy="477054"/>
            </a:xfrm>
            <a:prstGeom prst="rect">
              <a:avLst/>
            </a:prstGeom>
            <a:noFill/>
            <a:ln w="9525">
              <a:noFill/>
              <a:miter lim="800000"/>
              <a:headEnd/>
              <a:tailEnd/>
            </a:ln>
          </p:spPr>
          <p:txBody>
            <a:bodyPr wrap="none">
              <a:spAutoFit/>
            </a:bodyPr>
            <a:lstStyle/>
            <a:p>
              <a:r>
                <a:rPr lang="en-US" altLang="ko-KR" sz="2500" b="1" dirty="0">
                  <a:solidFill>
                    <a:schemeClr val="bg1"/>
                  </a:solidFill>
                  <a:latin typeface="+mj-lt"/>
                  <a:ea typeface="맑은 고딕" pitchFamily="50" charset="-127"/>
                  <a:cs typeface="+mj-cs"/>
                </a:rPr>
                <a:t>01</a:t>
              </a:r>
              <a:endParaRPr lang="ko-KR" altLang="en-US" sz="2500" b="1" dirty="0">
                <a:solidFill>
                  <a:schemeClr val="bg1"/>
                </a:solidFill>
                <a:latin typeface="+mj-lt"/>
                <a:ea typeface="맑은 고딕" pitchFamily="50" charset="-127"/>
                <a:cs typeface="+mj-cs"/>
              </a:endParaRPr>
            </a:p>
          </p:txBody>
        </p:sp>
      </p:grpSp>
      <p:grpSp>
        <p:nvGrpSpPr>
          <p:cNvPr id="9" name="그룹 2">
            <a:extLst>
              <a:ext uri="{FF2B5EF4-FFF2-40B4-BE49-F238E27FC236}">
                <a16:creationId xmlns:a16="http://schemas.microsoft.com/office/drawing/2014/main" id="{EF7ADAA6-09FB-2358-E4FC-1C2B2AF8D65E}"/>
              </a:ext>
            </a:extLst>
          </p:cNvPr>
          <p:cNvGrpSpPr/>
          <p:nvPr/>
        </p:nvGrpSpPr>
        <p:grpSpPr>
          <a:xfrm>
            <a:off x="4595639" y="3295294"/>
            <a:ext cx="864096" cy="864096"/>
            <a:chOff x="4238823" y="2308291"/>
            <a:chExt cx="864096" cy="864096"/>
          </a:xfrm>
        </p:grpSpPr>
        <p:sp>
          <p:nvSpPr>
            <p:cNvPr id="10" name="직각 삼각형 29">
              <a:extLst>
                <a:ext uri="{FF2B5EF4-FFF2-40B4-BE49-F238E27FC236}">
                  <a16:creationId xmlns:a16="http://schemas.microsoft.com/office/drawing/2014/main" id="{1672DA89-349C-8309-A511-350F09352493}"/>
                </a:ext>
              </a:extLst>
            </p:cNvPr>
            <p:cNvSpPr/>
            <p:nvPr/>
          </p:nvSpPr>
          <p:spPr>
            <a:xfrm rot="16200000">
              <a:off x="4238823" y="2308291"/>
              <a:ext cx="864096" cy="864096"/>
            </a:xfrm>
            <a:prstGeom prst="rtTriangle">
              <a:avLst/>
            </a:prstGeom>
            <a:solidFill>
              <a:srgbClr val="D5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1" name="TextBox 13">
              <a:extLst>
                <a:ext uri="{FF2B5EF4-FFF2-40B4-BE49-F238E27FC236}">
                  <a16:creationId xmlns:a16="http://schemas.microsoft.com/office/drawing/2014/main" id="{A46567DC-FCEE-BEBC-E1EF-A6D636BCEE40}"/>
                </a:ext>
              </a:extLst>
            </p:cNvPr>
            <p:cNvSpPr txBox="1">
              <a:spLocks noChangeArrowheads="1"/>
            </p:cNvSpPr>
            <p:nvPr/>
          </p:nvSpPr>
          <p:spPr bwMode="auto">
            <a:xfrm>
              <a:off x="4589575" y="2630246"/>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02</a:t>
              </a:r>
              <a:endParaRPr lang="ko-KR" altLang="en-US" sz="2500" b="1" dirty="0">
                <a:solidFill>
                  <a:schemeClr val="bg1"/>
                </a:solidFill>
                <a:latin typeface="+mj-lt"/>
                <a:ea typeface="맑은 고딕" pitchFamily="50" charset="-127"/>
                <a:cs typeface="+mj-cs"/>
              </a:endParaRPr>
            </a:p>
          </p:txBody>
        </p:sp>
      </p:grpSp>
      <p:grpSp>
        <p:nvGrpSpPr>
          <p:cNvPr id="12" name="그룹 3">
            <a:extLst>
              <a:ext uri="{FF2B5EF4-FFF2-40B4-BE49-F238E27FC236}">
                <a16:creationId xmlns:a16="http://schemas.microsoft.com/office/drawing/2014/main" id="{7932C5DD-8842-00F0-E891-D564ACEDE896}"/>
              </a:ext>
            </a:extLst>
          </p:cNvPr>
          <p:cNvGrpSpPr/>
          <p:nvPr/>
        </p:nvGrpSpPr>
        <p:grpSpPr>
          <a:xfrm>
            <a:off x="4595639" y="4385724"/>
            <a:ext cx="864096" cy="864096"/>
            <a:chOff x="4238823" y="3398721"/>
            <a:chExt cx="864096" cy="864096"/>
          </a:xfrm>
        </p:grpSpPr>
        <p:sp>
          <p:nvSpPr>
            <p:cNvPr id="13" name="직각 삼각형 27">
              <a:extLst>
                <a:ext uri="{FF2B5EF4-FFF2-40B4-BE49-F238E27FC236}">
                  <a16:creationId xmlns:a16="http://schemas.microsoft.com/office/drawing/2014/main" id="{876820BD-90E4-79F3-3708-6452A8E8AB28}"/>
                </a:ext>
              </a:extLst>
            </p:cNvPr>
            <p:cNvSpPr/>
            <p:nvPr/>
          </p:nvSpPr>
          <p:spPr>
            <a:xfrm rot="16200000">
              <a:off x="4238823" y="3398721"/>
              <a:ext cx="864096" cy="864096"/>
            </a:xfrm>
            <a:prstGeom prst="rtTriangle">
              <a:avLst/>
            </a:prstGeom>
            <a:solidFill>
              <a:srgbClr val="F2A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4" name="TextBox 13">
              <a:extLst>
                <a:ext uri="{FF2B5EF4-FFF2-40B4-BE49-F238E27FC236}">
                  <a16:creationId xmlns:a16="http://schemas.microsoft.com/office/drawing/2014/main" id="{84B8BDC7-3A1E-7358-7651-F75675669039}"/>
                </a:ext>
              </a:extLst>
            </p:cNvPr>
            <p:cNvSpPr txBox="1">
              <a:spLocks noChangeArrowheads="1"/>
            </p:cNvSpPr>
            <p:nvPr/>
          </p:nvSpPr>
          <p:spPr bwMode="auto">
            <a:xfrm>
              <a:off x="4589575" y="3734418"/>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03</a:t>
              </a:r>
              <a:endParaRPr lang="ko-KR" altLang="en-US" sz="2500" b="1" dirty="0">
                <a:solidFill>
                  <a:schemeClr val="bg1"/>
                </a:solidFill>
                <a:latin typeface="+mj-lt"/>
                <a:ea typeface="맑은 고딕" pitchFamily="50" charset="-127"/>
                <a:cs typeface="+mj-cs"/>
              </a:endParaRPr>
            </a:p>
          </p:txBody>
        </p:sp>
      </p:grpSp>
      <p:grpSp>
        <p:nvGrpSpPr>
          <p:cNvPr id="15" name="그룹 4">
            <a:extLst>
              <a:ext uri="{FF2B5EF4-FFF2-40B4-BE49-F238E27FC236}">
                <a16:creationId xmlns:a16="http://schemas.microsoft.com/office/drawing/2014/main" id="{ABF64C8C-9B4C-9D21-9AF5-4477981CD304}"/>
              </a:ext>
            </a:extLst>
          </p:cNvPr>
          <p:cNvGrpSpPr/>
          <p:nvPr/>
        </p:nvGrpSpPr>
        <p:grpSpPr>
          <a:xfrm>
            <a:off x="4595639" y="5476154"/>
            <a:ext cx="864096" cy="864096"/>
            <a:chOff x="4238823" y="4489151"/>
            <a:chExt cx="864096" cy="864096"/>
          </a:xfrm>
        </p:grpSpPr>
        <p:sp>
          <p:nvSpPr>
            <p:cNvPr id="16" name="직각 삼각형 23">
              <a:extLst>
                <a:ext uri="{FF2B5EF4-FFF2-40B4-BE49-F238E27FC236}">
                  <a16:creationId xmlns:a16="http://schemas.microsoft.com/office/drawing/2014/main" id="{28B2A99B-06B7-7194-14A2-260C9E93F2DD}"/>
                </a:ext>
              </a:extLst>
            </p:cNvPr>
            <p:cNvSpPr/>
            <p:nvPr/>
          </p:nvSpPr>
          <p:spPr>
            <a:xfrm rot="16200000">
              <a:off x="4238823" y="448915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7" name="TextBox 13">
              <a:extLst>
                <a:ext uri="{FF2B5EF4-FFF2-40B4-BE49-F238E27FC236}">
                  <a16:creationId xmlns:a16="http://schemas.microsoft.com/office/drawing/2014/main" id="{ADA89448-5159-F66C-80CE-8F46B466264C}"/>
                </a:ext>
              </a:extLst>
            </p:cNvPr>
            <p:cNvSpPr txBox="1">
              <a:spLocks noChangeArrowheads="1"/>
            </p:cNvSpPr>
            <p:nvPr/>
          </p:nvSpPr>
          <p:spPr bwMode="auto">
            <a:xfrm>
              <a:off x="4589575" y="4838590"/>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04</a:t>
              </a:r>
              <a:endParaRPr lang="ko-KR" altLang="en-US" sz="2500" b="1" dirty="0">
                <a:solidFill>
                  <a:schemeClr val="bg1"/>
                </a:solidFill>
                <a:latin typeface="+mj-lt"/>
                <a:ea typeface="맑은 고딕" pitchFamily="50" charset="-127"/>
                <a:cs typeface="+mj-cs"/>
              </a:endParaRPr>
            </a:p>
          </p:txBody>
        </p:sp>
      </p:grpSp>
      <p:sp>
        <p:nvSpPr>
          <p:cNvPr id="19" name="Text Box 5">
            <a:extLst>
              <a:ext uri="{FF2B5EF4-FFF2-40B4-BE49-F238E27FC236}">
                <a16:creationId xmlns:a16="http://schemas.microsoft.com/office/drawing/2014/main" id="{C6CA1394-23CE-E914-905A-097451AC4BCF}"/>
              </a:ext>
            </a:extLst>
          </p:cNvPr>
          <p:cNvSpPr txBox="1">
            <a:spLocks noChangeArrowheads="1"/>
          </p:cNvSpPr>
          <p:nvPr/>
        </p:nvSpPr>
        <p:spPr bwMode="auto">
          <a:xfrm>
            <a:off x="5613602" y="3671110"/>
            <a:ext cx="3150969"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Route53</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2" name="Text Box 5">
            <a:extLst>
              <a:ext uri="{FF2B5EF4-FFF2-40B4-BE49-F238E27FC236}">
                <a16:creationId xmlns:a16="http://schemas.microsoft.com/office/drawing/2014/main" id="{6286828B-49EF-1DB2-95F8-A3227739ECEA}"/>
              </a:ext>
            </a:extLst>
          </p:cNvPr>
          <p:cNvSpPr txBox="1">
            <a:spLocks noChangeArrowheads="1"/>
          </p:cNvSpPr>
          <p:nvPr/>
        </p:nvSpPr>
        <p:spPr bwMode="auto">
          <a:xfrm>
            <a:off x="5613602" y="4757512"/>
            <a:ext cx="2726453"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ACM</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3" name="Text Box 5">
            <a:extLst>
              <a:ext uri="{FF2B5EF4-FFF2-40B4-BE49-F238E27FC236}">
                <a16:creationId xmlns:a16="http://schemas.microsoft.com/office/drawing/2014/main" id="{2E9F8BEE-54A9-4485-30DE-5BD610AD9383}"/>
              </a:ext>
            </a:extLst>
          </p:cNvPr>
          <p:cNvSpPr txBox="1">
            <a:spLocks noChangeArrowheads="1"/>
          </p:cNvSpPr>
          <p:nvPr/>
        </p:nvSpPr>
        <p:spPr bwMode="auto">
          <a:xfrm>
            <a:off x="5607518" y="5843915"/>
            <a:ext cx="2804546"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ELB</a:t>
            </a:r>
            <a:endParaRPr lang="en-US" altLang="ko-KR" sz="1800"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b="0" i="0" dirty="0">
                <a:solidFill>
                  <a:srgbClr val="202020"/>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ヘルスチェック</a:t>
            </a:r>
            <a:r>
              <a:rPr lang="ja-JP" altLang="en-US" b="0" i="0" dirty="0">
                <a:solidFill>
                  <a:srgbClr val="202020"/>
                </a:solidFill>
                <a:effectLst/>
                <a:latin typeface="BIZ UDP明朝 Medium" panose="02020500000000000000" pitchFamily="18" charset="-128"/>
                <a:ea typeface="BIZ UDP明朝 Medium" panose="02020500000000000000" pitchFamily="18" charset="-128"/>
              </a:rPr>
              <a:t>はロードバランサーの機能の一つで、</a:t>
            </a:r>
            <a:r>
              <a:rPr lang="ja-JP" altLang="en-US" b="0"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ターゲット先の各サーバ</a:t>
            </a:r>
            <a:r>
              <a:rPr lang="ja-JP" altLang="en-US" b="0" i="0" u="heavy" dirty="0">
                <a:solidFill>
                  <a:srgbClr val="14171A"/>
                </a:solidFill>
                <a:effectLst/>
                <a:uFill>
                  <a:solidFill>
                    <a:srgbClr val="F6882E"/>
                  </a:solidFill>
                </a:uFill>
                <a:latin typeface="BIZ UDP明朝 Medium" panose="02020500000000000000" pitchFamily="18" charset="-128"/>
                <a:ea typeface="BIZ UDP明朝 Medium" panose="02020500000000000000" pitchFamily="18" charset="-128"/>
              </a:rPr>
              <a:t>に定期的にリクエストを送信し</a:t>
            </a:r>
            <a:r>
              <a:rPr lang="ja-JP" altLang="en-US" b="0"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、異常を検知したサーバを自動的にターゲット先から切り離す機能</a:t>
            </a:r>
            <a:r>
              <a:rPr lang="ja-JP" altLang="en-US" b="0" i="0" dirty="0">
                <a:solidFill>
                  <a:srgbClr val="202020"/>
                </a:solidFill>
                <a:effectLst/>
                <a:latin typeface="BIZ UDP明朝 Medium" panose="02020500000000000000" pitchFamily="18" charset="-128"/>
                <a:ea typeface="BIZ UDP明朝 Medium" panose="02020500000000000000" pitchFamily="18" charset="-128"/>
              </a:rPr>
              <a:t>のことです。</a:t>
            </a:r>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の場合、ターゲット先の</a:t>
            </a:r>
            <a:r>
              <a:rPr lang="en-US" altLang="ja-JP" i="0" dirty="0">
                <a:solidFill>
                  <a:schemeClr val="tx1"/>
                </a:solidFill>
                <a:latin typeface="BIZ UDP明朝 Medium" panose="02020500000000000000" pitchFamily="18" charset="-128"/>
                <a:ea typeface="BIZ UDP明朝 Medium" panose="02020500000000000000" pitchFamily="18" charset="-128"/>
              </a:rPr>
              <a:t>EC2</a:t>
            </a:r>
            <a:r>
              <a:rPr lang="ja-JP" altLang="en-US" i="0" dirty="0">
                <a:solidFill>
                  <a:schemeClr val="tx1"/>
                </a:solidFill>
                <a:latin typeface="BIZ UDP明朝 Medium" panose="02020500000000000000" pitchFamily="18" charset="-128"/>
                <a:ea typeface="BIZ UDP明朝 Medium" panose="02020500000000000000" pitchFamily="18" charset="-128"/>
              </a:rPr>
              <a:t>に対して、</a:t>
            </a:r>
            <a:r>
              <a:rPr lang="en-US" altLang="ja-JP" i="0" dirty="0">
                <a:solidFill>
                  <a:schemeClr val="tx1"/>
                </a:solidFill>
                <a:latin typeface="BIZ UDP明朝 Medium" panose="02020500000000000000" pitchFamily="18" charset="-128"/>
                <a:ea typeface="BIZ UDP明朝 Medium" panose="02020500000000000000" pitchFamily="18" charset="-128"/>
              </a:rPr>
              <a:t>HTTP</a:t>
            </a:r>
            <a:r>
              <a:rPr lang="ja-JP" altLang="en-US" i="0" dirty="0">
                <a:solidFill>
                  <a:schemeClr val="tx1"/>
                </a:solidFill>
                <a:latin typeface="BIZ UDP明朝 Medium" panose="02020500000000000000" pitchFamily="18" charset="-128"/>
                <a:ea typeface="BIZ UDP明朝 Medium" panose="02020500000000000000" pitchFamily="18" charset="-128"/>
              </a:rPr>
              <a:t>でヘルスチェックを行います。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その際に、ヘルスチェックを行う</a:t>
            </a:r>
            <a:r>
              <a:rPr lang="en-US" altLang="ja-JP" i="0" dirty="0">
                <a:solidFill>
                  <a:schemeClr val="tx1"/>
                </a:solidFill>
                <a:latin typeface="BIZ UDP明朝 Medium" panose="02020500000000000000" pitchFamily="18" charset="-128"/>
                <a:ea typeface="BIZ UDP明朝 Medium" panose="02020500000000000000" pitchFamily="18" charset="-128"/>
              </a:rPr>
              <a:t>EC2</a:t>
            </a:r>
            <a:r>
              <a:rPr lang="ja-JP" altLang="en-US" i="0" dirty="0">
                <a:solidFill>
                  <a:schemeClr val="tx1"/>
                </a:solidFill>
                <a:latin typeface="BIZ UDP明朝 Medium" panose="02020500000000000000" pitchFamily="18" charset="-128"/>
                <a:ea typeface="BIZ UDP明朝 Medium" panose="02020500000000000000" pitchFamily="18" charset="-128"/>
              </a:rPr>
              <a:t>内のパスのことを</a:t>
            </a:r>
            <a:r>
              <a:rPr lang="ja-JP" altLang="en-US" b="1" i="0" dirty="0">
                <a:solidFill>
                  <a:srgbClr val="F6882E"/>
                </a:solidFill>
                <a:latin typeface="BIZ UDP明朝 Medium" panose="02020500000000000000" pitchFamily="18" charset="-128"/>
                <a:ea typeface="BIZ UDP明朝 Medium" panose="02020500000000000000" pitchFamily="18" charset="-128"/>
              </a:rPr>
              <a:t>ヘルスチェックパス</a:t>
            </a:r>
            <a:r>
              <a:rPr lang="ja-JP" altLang="en-US" i="0" dirty="0">
                <a:solidFill>
                  <a:schemeClr val="tx1"/>
                </a:solidFill>
                <a:latin typeface="BIZ UDP明朝 Medium" panose="02020500000000000000" pitchFamily="18" charset="-128"/>
                <a:ea typeface="BIZ UDP明朝 Medium" panose="02020500000000000000" pitchFamily="18" charset="-128"/>
              </a:rPr>
              <a:t>といい、「</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」を指定した場合、ドキュメントルートになります。</a:t>
            </a:r>
            <a:endParaRPr lang="en-US" altLang="ja-JP" b="0" i="0" dirty="0">
              <a:solidFill>
                <a:srgbClr val="14171A"/>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14171A"/>
                </a:solidFill>
                <a:latin typeface="BIZ UDP明朝 Medium" panose="02020500000000000000" pitchFamily="18" charset="-128"/>
                <a:ea typeface="BIZ UDP明朝 Medium" panose="02020500000000000000" pitchFamily="18" charset="-128"/>
              </a:rPr>
              <a:t>　また、</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ALB</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はヘルスチェックに失敗したインスタンスしか存在しない場合、すべてのターゲットにリクエストをルーティングします。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ヘルスチェック</a:t>
            </a:r>
          </a:p>
        </p:txBody>
      </p:sp>
      <p:pic>
        <p:nvPicPr>
          <p:cNvPr id="4" name="図 3">
            <a:extLst>
              <a:ext uri="{FF2B5EF4-FFF2-40B4-BE49-F238E27FC236}">
                <a16:creationId xmlns:a16="http://schemas.microsoft.com/office/drawing/2014/main" id="{D8B375CB-542C-FFA9-885F-C27289A3D516}"/>
              </a:ext>
            </a:extLst>
          </p:cNvPr>
          <p:cNvPicPr>
            <a:picLocks noChangeAspect="1"/>
          </p:cNvPicPr>
          <p:nvPr/>
        </p:nvPicPr>
        <p:blipFill>
          <a:blip r:embed="rId2"/>
          <a:stretch>
            <a:fillRect/>
          </a:stretch>
        </p:blipFill>
        <p:spPr>
          <a:xfrm>
            <a:off x="2213992" y="3284984"/>
            <a:ext cx="4716016" cy="3471512"/>
          </a:xfrm>
          <a:prstGeom prst="rect">
            <a:avLst/>
          </a:prstGeom>
        </p:spPr>
      </p:pic>
    </p:spTree>
    <p:extLst>
      <p:ext uri="{BB962C8B-B14F-4D97-AF65-F5344CB8AC3E}">
        <p14:creationId xmlns:p14="http://schemas.microsoft.com/office/powerpoint/2010/main" val="3356467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3563888" y="3068960"/>
            <a:ext cx="5472654" cy="1368152"/>
          </a:xfrm>
        </p:spPr>
        <p:txBody>
          <a:bodyPr/>
          <a:lstStyle/>
          <a:p>
            <a:r>
              <a:rPr lang="en-US" altLang="ko-KR" dirty="0"/>
              <a:t>THANK YOU</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제목 1">
            <a:extLst>
              <a:ext uri="{FF2B5EF4-FFF2-40B4-BE49-F238E27FC236}">
                <a16:creationId xmlns:a16="http://schemas.microsoft.com/office/drawing/2014/main" id="{8F4012D2-E45B-57FF-3B8C-E8092847CB68}"/>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12" name="제목 1">
            <a:extLst>
              <a:ext uri="{FF2B5EF4-FFF2-40B4-BE49-F238E27FC236}">
                <a16:creationId xmlns:a16="http://schemas.microsoft.com/office/drawing/2014/main" id="{DEAE85ED-D608-8E1E-7E58-4B117E739BEC}"/>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構成</a:t>
            </a:r>
          </a:p>
        </p:txBody>
      </p:sp>
      <p:sp>
        <p:nvSpPr>
          <p:cNvPr id="22" name="正方形/長方形 21">
            <a:extLst>
              <a:ext uri="{FF2B5EF4-FFF2-40B4-BE49-F238E27FC236}">
                <a16:creationId xmlns:a16="http://schemas.microsoft.com/office/drawing/2014/main" id="{130837D4-140A-1DB8-3B90-658860BB5C5B}"/>
              </a:ext>
            </a:extLst>
          </p:cNvPr>
          <p:cNvSpPr/>
          <p:nvPr/>
        </p:nvSpPr>
        <p:spPr>
          <a:xfrm>
            <a:off x="395536" y="4581129"/>
            <a:ext cx="8402525" cy="216024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6" name="내용 개체 틀 5">
            <a:extLst>
              <a:ext uri="{FF2B5EF4-FFF2-40B4-BE49-F238E27FC236}">
                <a16:creationId xmlns:a16="http://schemas.microsoft.com/office/drawing/2014/main" id="{4C6CF6C6-84B1-9D0E-1D23-344066B0F396}"/>
              </a:ext>
            </a:extLst>
          </p:cNvPr>
          <p:cNvSpPr>
            <a:spLocks noGrp="1"/>
          </p:cNvSpPr>
          <p:nvPr>
            <p:ph idx="1"/>
          </p:nvPr>
        </p:nvSpPr>
        <p:spPr>
          <a:xfrm>
            <a:off x="395536" y="1124744"/>
            <a:ext cx="8402525" cy="5733256"/>
          </a:xfrm>
          <a:noFill/>
        </p:spPr>
        <p:txBody>
          <a:bodyPr>
            <a:normAutofit fontScale="92500" lnSpcReduction="10000"/>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構成</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VPC</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Subnet</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err="1">
                <a:solidFill>
                  <a:schemeClr val="tx1"/>
                </a:solidFill>
                <a:latin typeface="BIZ UDP明朝 Medium" panose="02020500000000000000" pitchFamily="18" charset="-128"/>
                <a:ea typeface="BIZ UDP明朝 Medium" panose="02020500000000000000" pitchFamily="18" charset="-128"/>
              </a:rPr>
              <a:t>RouteTable</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IGW</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NGW</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EIP</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SG</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EC2×3</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ACM</a:t>
            </a: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要件</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パブリックに踏み台サーバーを１台構築する。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プライベートに</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サーバーを２台構築する。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踏み台サーバー経由で</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サーバーに接続する。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パブリックに</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１台構築し</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終端とする。</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a:t>
            </a:r>
            <a:r>
              <a:rPr lang="en-US" altLang="ja-JP" i="0" dirty="0">
                <a:solidFill>
                  <a:schemeClr val="tx1"/>
                </a:solidFill>
                <a:latin typeface="BIZ UDP明朝 Medium" panose="02020500000000000000" pitchFamily="18" charset="-128"/>
                <a:ea typeface="BIZ UDP明朝 Medium" panose="02020500000000000000" pitchFamily="18" charset="-128"/>
              </a:rPr>
              <a:t>2</a:t>
            </a:r>
            <a:r>
              <a:rPr lang="ja-JP" altLang="en-US" i="0" dirty="0">
                <a:solidFill>
                  <a:schemeClr val="tx1"/>
                </a:solidFill>
                <a:latin typeface="BIZ UDP明朝 Medium" panose="02020500000000000000" pitchFamily="18" charset="-128"/>
                <a:ea typeface="BIZ UDP明朝 Medium" panose="02020500000000000000" pitchFamily="18" charset="-128"/>
              </a:rPr>
              <a:t>台で負荷分散通信を行う。</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154B26A5-B317-5999-A54F-98331AB03D72}"/>
              </a:ext>
            </a:extLst>
          </p:cNvPr>
          <p:cNvPicPr>
            <a:picLocks noChangeAspect="1"/>
          </p:cNvPicPr>
          <p:nvPr/>
        </p:nvPicPr>
        <p:blipFill>
          <a:blip r:embed="rId2"/>
          <a:stretch>
            <a:fillRect/>
          </a:stretch>
        </p:blipFill>
        <p:spPr>
          <a:xfrm>
            <a:off x="2304720" y="1026863"/>
            <a:ext cx="4534560" cy="3490892"/>
          </a:xfrm>
          <a:prstGeom prst="rect">
            <a:avLst/>
          </a:prstGeom>
        </p:spPr>
      </p:pic>
      <p:sp>
        <p:nvSpPr>
          <p:cNvPr id="4" name="제목 1">
            <a:extLst>
              <a:ext uri="{FF2B5EF4-FFF2-40B4-BE49-F238E27FC236}">
                <a16:creationId xmlns:a16="http://schemas.microsoft.com/office/drawing/2014/main" id="{45AC003C-8043-1FE5-06EC-DCCFA984F857}"/>
              </a:ext>
            </a:extLst>
          </p:cNvPr>
          <p:cNvSpPr txBox="1">
            <a:spLocks/>
          </p:cNvSpPr>
          <p:nvPr/>
        </p:nvSpPr>
        <p:spPr>
          <a:xfrm>
            <a:off x="2298621" y="1124744"/>
            <a:ext cx="682909" cy="391985"/>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構成図</a:t>
            </a:r>
          </a:p>
        </p:txBody>
      </p:sp>
    </p:spTree>
    <p:extLst>
      <p:ext uri="{BB962C8B-B14F-4D97-AF65-F5344CB8AC3E}">
        <p14:creationId xmlns:p14="http://schemas.microsoft.com/office/powerpoint/2010/main" val="4190097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5400600"/>
          </a:xfrm>
          <a:solidFill>
            <a:schemeClr val="bg1"/>
          </a:solidFill>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・リージョン</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VPC</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・サブネット</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InternetGateway</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25" name="表 25">
            <a:extLst>
              <a:ext uri="{FF2B5EF4-FFF2-40B4-BE49-F238E27FC236}">
                <a16:creationId xmlns:a16="http://schemas.microsoft.com/office/drawing/2014/main" id="{3CFF4B47-98A9-D733-0321-B17F59799447}"/>
              </a:ext>
            </a:extLst>
          </p:cNvPr>
          <p:cNvGraphicFramePr>
            <a:graphicFrameLocks noGrp="1"/>
          </p:cNvGraphicFramePr>
          <p:nvPr>
            <p:extLst>
              <p:ext uri="{D42A27DB-BD31-4B8C-83A1-F6EECF244321}">
                <p14:modId xmlns:p14="http://schemas.microsoft.com/office/powerpoint/2010/main" val="1460836977"/>
              </p:ext>
            </p:extLst>
          </p:nvPr>
        </p:nvGraphicFramePr>
        <p:xfrm>
          <a:off x="523527" y="1382722"/>
          <a:ext cx="3672408" cy="548640"/>
        </p:xfrm>
        <a:graphic>
          <a:graphicData uri="http://schemas.openxmlformats.org/drawingml/2006/table">
            <a:tbl>
              <a:tblPr firstRow="1" bandRow="1">
                <a:tableStyleId>{5C22544A-7EE6-4342-B048-85BDC9FD1C3A}</a:tableStyleId>
              </a:tblPr>
              <a:tblGrid>
                <a:gridCol w="3672408">
                  <a:extLst>
                    <a:ext uri="{9D8B030D-6E8A-4147-A177-3AD203B41FA5}">
                      <a16:colId xmlns:a16="http://schemas.microsoft.com/office/drawing/2014/main" val="1422146022"/>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場所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30" name="表 25">
            <a:extLst>
              <a:ext uri="{FF2B5EF4-FFF2-40B4-BE49-F238E27FC236}">
                <a16:creationId xmlns:a16="http://schemas.microsoft.com/office/drawing/2014/main" id="{214E2012-FCD6-F5BF-3BAB-B787756B59E3}"/>
              </a:ext>
            </a:extLst>
          </p:cNvPr>
          <p:cNvGraphicFramePr>
            <a:graphicFrameLocks noGrp="1"/>
          </p:cNvGraphicFramePr>
          <p:nvPr>
            <p:extLst>
              <p:ext uri="{D42A27DB-BD31-4B8C-83A1-F6EECF244321}">
                <p14:modId xmlns:p14="http://schemas.microsoft.com/office/powerpoint/2010/main" val="2811693707"/>
              </p:ext>
            </p:extLst>
          </p:nvPr>
        </p:nvGraphicFramePr>
        <p:xfrm>
          <a:off x="523527" y="2465710"/>
          <a:ext cx="3672408" cy="548640"/>
        </p:xfrm>
        <a:graphic>
          <a:graphicData uri="http://schemas.openxmlformats.org/drawingml/2006/table">
            <a:tbl>
              <a:tblPr firstRow="1" bandRow="1">
                <a:tableStyleId>{5C22544A-7EE6-4342-B048-85BDC9FD1C3A}</a:tableStyleId>
              </a:tblPr>
              <a:tblGrid>
                <a:gridCol w="1836204">
                  <a:extLst>
                    <a:ext uri="{9D8B030D-6E8A-4147-A177-3AD203B41FA5}">
                      <a16:colId xmlns:a16="http://schemas.microsoft.com/office/drawing/2014/main" val="1422146022"/>
                    </a:ext>
                  </a:extLst>
                </a:gridCol>
                <a:gridCol w="1836204">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CIDR</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31" name="表 25">
            <a:extLst>
              <a:ext uri="{FF2B5EF4-FFF2-40B4-BE49-F238E27FC236}">
                <a16:creationId xmlns:a16="http://schemas.microsoft.com/office/drawing/2014/main" id="{48DC726C-6E54-B2D0-3B8B-B4BA03014533}"/>
              </a:ext>
            </a:extLst>
          </p:cNvPr>
          <p:cNvGraphicFramePr>
            <a:graphicFrameLocks noGrp="1"/>
          </p:cNvGraphicFramePr>
          <p:nvPr>
            <p:extLst>
              <p:ext uri="{D42A27DB-BD31-4B8C-83A1-F6EECF244321}">
                <p14:modId xmlns:p14="http://schemas.microsoft.com/office/powerpoint/2010/main" val="2950468685"/>
              </p:ext>
            </p:extLst>
          </p:nvPr>
        </p:nvGraphicFramePr>
        <p:xfrm>
          <a:off x="521092" y="3551763"/>
          <a:ext cx="6188632" cy="1371600"/>
        </p:xfrm>
        <a:graphic>
          <a:graphicData uri="http://schemas.openxmlformats.org/drawingml/2006/table">
            <a:tbl>
              <a:tblPr firstRow="1" bandRow="1">
                <a:tableStyleId>{5C22544A-7EE6-4342-B048-85BDC9FD1C3A}</a:tableStyleId>
              </a:tblPr>
              <a:tblGrid>
                <a:gridCol w="1547158">
                  <a:extLst>
                    <a:ext uri="{9D8B030D-6E8A-4147-A177-3AD203B41FA5}">
                      <a16:colId xmlns:a16="http://schemas.microsoft.com/office/drawing/2014/main" val="1422146022"/>
                    </a:ext>
                  </a:extLst>
                </a:gridCol>
                <a:gridCol w="1547158">
                  <a:extLst>
                    <a:ext uri="{9D8B030D-6E8A-4147-A177-3AD203B41FA5}">
                      <a16:colId xmlns:a16="http://schemas.microsoft.com/office/drawing/2014/main" val="1249964868"/>
                    </a:ext>
                  </a:extLst>
                </a:gridCol>
                <a:gridCol w="1547158">
                  <a:extLst>
                    <a:ext uri="{9D8B030D-6E8A-4147-A177-3AD203B41FA5}">
                      <a16:colId xmlns:a16="http://schemas.microsoft.com/office/drawing/2014/main" val="2989103817"/>
                    </a:ext>
                  </a:extLst>
                </a:gridCol>
                <a:gridCol w="1547158">
                  <a:extLst>
                    <a:ext uri="{9D8B030D-6E8A-4147-A177-3AD203B41FA5}">
                      <a16:colId xmlns:a16="http://schemas.microsoft.com/office/drawing/2014/main" val="4244640801"/>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CIDR</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AZ</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192.168.0.0/24</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192.168.10.0/24</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2292858"/>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xxx-pub-sub-</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ｃ</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192.168.1.0/24</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ap-northeast-1c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vpc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08172459"/>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192.168.11.0/24</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ap-northeast-1c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vpc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79416432"/>
                  </a:ext>
                </a:extLst>
              </a:tr>
            </a:tbl>
          </a:graphicData>
        </a:graphic>
      </p:graphicFrame>
      <p:graphicFrame>
        <p:nvGraphicFramePr>
          <p:cNvPr id="32" name="表 25">
            <a:extLst>
              <a:ext uri="{FF2B5EF4-FFF2-40B4-BE49-F238E27FC236}">
                <a16:creationId xmlns:a16="http://schemas.microsoft.com/office/drawing/2014/main" id="{09633478-8EA1-EC49-9A21-449910C52C1D}"/>
              </a:ext>
            </a:extLst>
          </p:cNvPr>
          <p:cNvGraphicFramePr>
            <a:graphicFrameLocks noGrp="1"/>
          </p:cNvGraphicFramePr>
          <p:nvPr>
            <p:extLst>
              <p:ext uri="{D42A27DB-BD31-4B8C-83A1-F6EECF244321}">
                <p14:modId xmlns:p14="http://schemas.microsoft.com/office/powerpoint/2010/main" val="4174099480"/>
              </p:ext>
            </p:extLst>
          </p:nvPr>
        </p:nvGraphicFramePr>
        <p:xfrm>
          <a:off x="521092" y="5373216"/>
          <a:ext cx="3672408" cy="548640"/>
        </p:xfrm>
        <a:graphic>
          <a:graphicData uri="http://schemas.openxmlformats.org/drawingml/2006/table">
            <a:tbl>
              <a:tblPr firstRow="1" bandRow="1">
                <a:tableStyleId>{5C22544A-7EE6-4342-B048-85BDC9FD1C3A}</a:tableStyleId>
              </a:tblPr>
              <a:tblGrid>
                <a:gridCol w="1836204">
                  <a:extLst>
                    <a:ext uri="{9D8B030D-6E8A-4147-A177-3AD203B41FA5}">
                      <a16:colId xmlns:a16="http://schemas.microsoft.com/office/drawing/2014/main" val="1422146022"/>
                    </a:ext>
                  </a:extLst>
                </a:gridCol>
                <a:gridCol w="1836204">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igw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179390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943485"/>
            <a:ext cx="8402525" cy="5400600"/>
          </a:xfrm>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NatGateway</a:t>
            </a:r>
            <a:r>
              <a:rPr lang="en-US" altLang="ja-JP"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ElasticIP</a:t>
            </a:r>
            <a:r>
              <a:rPr lang="en-US" altLang="ja-JP" sz="1200" i="0" dirty="0">
                <a:solidFill>
                  <a:schemeClr val="tx1"/>
                </a:solidFill>
                <a:latin typeface="BIZ UDP明朝 Medium" panose="02020500000000000000" pitchFamily="18" charset="-128"/>
                <a:ea typeface="BIZ UDP明朝 Medium" panose="02020500000000000000" pitchFamily="18" charset="-128"/>
              </a:rPr>
              <a:t>)</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RouteTable</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SecurityGroup</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2" name="表 25">
            <a:extLst>
              <a:ext uri="{FF2B5EF4-FFF2-40B4-BE49-F238E27FC236}">
                <a16:creationId xmlns:a16="http://schemas.microsoft.com/office/drawing/2014/main" id="{4A46E109-EF54-CBF0-8FCA-158AEC5AE535}"/>
              </a:ext>
            </a:extLst>
          </p:cNvPr>
          <p:cNvGraphicFramePr>
            <a:graphicFrameLocks noGrp="1"/>
          </p:cNvGraphicFramePr>
          <p:nvPr>
            <p:extLst>
              <p:ext uri="{D42A27DB-BD31-4B8C-83A1-F6EECF244321}">
                <p14:modId xmlns:p14="http://schemas.microsoft.com/office/powerpoint/2010/main" val="1670388971"/>
              </p:ext>
            </p:extLst>
          </p:nvPr>
        </p:nvGraphicFramePr>
        <p:xfrm>
          <a:off x="539552" y="4069542"/>
          <a:ext cx="4793914" cy="1463040"/>
        </p:xfrm>
        <a:graphic>
          <a:graphicData uri="http://schemas.openxmlformats.org/drawingml/2006/table">
            <a:tbl>
              <a:tblPr firstRow="1" bandRow="1">
                <a:tableStyleId>{5C22544A-7EE6-4342-B048-85BDC9FD1C3A}</a:tableStyleId>
              </a:tblPr>
              <a:tblGrid>
                <a:gridCol w="2396957">
                  <a:extLst>
                    <a:ext uri="{9D8B030D-6E8A-4147-A177-3AD203B41FA5}">
                      <a16:colId xmlns:a16="http://schemas.microsoft.com/office/drawing/2014/main" val="1422146022"/>
                    </a:ext>
                  </a:extLst>
                </a:gridCol>
                <a:gridCol w="2396957">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err="1">
                          <a:solidFill>
                            <a:schemeClr val="tx1"/>
                          </a:solidFill>
                          <a:latin typeface="BIZ UDP明朝 Medium" panose="02020500000000000000" pitchFamily="18" charset="-128"/>
                          <a:ea typeface="BIZ UDP明朝 Medium" panose="02020500000000000000" pitchFamily="18" charset="-128"/>
                        </a:rPr>
                        <a:t>InboundRule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22:MyIP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22:xxx-bastion-sg</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80:</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ｘｘｘ</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alb</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99540617"/>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ｘｘｘ</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alb</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80</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0.0.0.0/0</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443:0.0.0.0/0</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43963258"/>
                  </a:ext>
                </a:extLst>
              </a:tr>
            </a:tbl>
          </a:graphicData>
        </a:graphic>
      </p:graphicFrame>
      <p:graphicFrame>
        <p:nvGraphicFramePr>
          <p:cNvPr id="4" name="表 25">
            <a:extLst>
              <a:ext uri="{FF2B5EF4-FFF2-40B4-BE49-F238E27FC236}">
                <a16:creationId xmlns:a16="http://schemas.microsoft.com/office/drawing/2014/main" id="{F9B8FF01-FAF6-78EA-838F-9757583E8040}"/>
              </a:ext>
            </a:extLst>
          </p:cNvPr>
          <p:cNvGraphicFramePr>
            <a:graphicFrameLocks noGrp="1"/>
          </p:cNvGraphicFramePr>
          <p:nvPr>
            <p:extLst>
              <p:ext uri="{D42A27DB-BD31-4B8C-83A1-F6EECF244321}">
                <p14:modId xmlns:p14="http://schemas.microsoft.com/office/powerpoint/2010/main" val="2864380426"/>
              </p:ext>
            </p:extLst>
          </p:nvPr>
        </p:nvGraphicFramePr>
        <p:xfrm>
          <a:off x="539553" y="2327989"/>
          <a:ext cx="6188631" cy="1188720"/>
        </p:xfrm>
        <a:graphic>
          <a:graphicData uri="http://schemas.openxmlformats.org/drawingml/2006/table">
            <a:tbl>
              <a:tblPr firstRow="1" bandRow="1">
                <a:tableStyleId>{5C22544A-7EE6-4342-B048-85BDC9FD1C3A}</a:tableStyleId>
              </a:tblPr>
              <a:tblGrid>
                <a:gridCol w="2062877">
                  <a:extLst>
                    <a:ext uri="{9D8B030D-6E8A-4147-A177-3AD203B41FA5}">
                      <a16:colId xmlns:a16="http://schemas.microsoft.com/office/drawing/2014/main" val="1422146022"/>
                    </a:ext>
                  </a:extLst>
                </a:gridCol>
                <a:gridCol w="2062877">
                  <a:extLst>
                    <a:ext uri="{9D8B030D-6E8A-4147-A177-3AD203B41FA5}">
                      <a16:colId xmlns:a16="http://schemas.microsoft.com/office/drawing/2014/main" val="1249964868"/>
                    </a:ext>
                  </a:extLst>
                </a:gridCol>
                <a:gridCol w="2062877">
                  <a:extLst>
                    <a:ext uri="{9D8B030D-6E8A-4147-A177-3AD203B41FA5}">
                      <a16:colId xmlns:a16="http://schemas.microsoft.com/office/drawing/2014/main" val="198623534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ルート</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Subnet</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ｒｔｂ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192.168.0.0/16:local</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0.0.0.0/0:xxx-igw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xxx-pub-sub-c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ｒｔｂ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192.168.0.0/16:local</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0.0.0.0/0:xxx-ngw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70968460"/>
                  </a:ext>
                </a:extLst>
              </a:tr>
            </a:tbl>
          </a:graphicData>
        </a:graphic>
      </p:graphicFrame>
      <p:graphicFrame>
        <p:nvGraphicFramePr>
          <p:cNvPr id="5" name="表 25">
            <a:extLst>
              <a:ext uri="{FF2B5EF4-FFF2-40B4-BE49-F238E27FC236}">
                <a16:creationId xmlns:a16="http://schemas.microsoft.com/office/drawing/2014/main" id="{BD37686A-DCE8-BE18-07EE-C87BAC7B8406}"/>
              </a:ext>
            </a:extLst>
          </p:cNvPr>
          <p:cNvGraphicFramePr>
            <a:graphicFrameLocks noGrp="1"/>
          </p:cNvGraphicFramePr>
          <p:nvPr>
            <p:extLst>
              <p:ext uri="{D42A27DB-BD31-4B8C-83A1-F6EECF244321}">
                <p14:modId xmlns:p14="http://schemas.microsoft.com/office/powerpoint/2010/main" val="2610861292"/>
              </p:ext>
            </p:extLst>
          </p:nvPr>
        </p:nvGraphicFramePr>
        <p:xfrm>
          <a:off x="539552" y="1211059"/>
          <a:ext cx="6188632" cy="548640"/>
        </p:xfrm>
        <a:graphic>
          <a:graphicData uri="http://schemas.openxmlformats.org/drawingml/2006/table">
            <a:tbl>
              <a:tblPr firstRow="1" bandRow="1">
                <a:tableStyleId>{5C22544A-7EE6-4342-B048-85BDC9FD1C3A}</a:tableStyleId>
              </a:tblPr>
              <a:tblGrid>
                <a:gridCol w="1547158">
                  <a:extLst>
                    <a:ext uri="{9D8B030D-6E8A-4147-A177-3AD203B41FA5}">
                      <a16:colId xmlns:a16="http://schemas.microsoft.com/office/drawing/2014/main" val="1422146022"/>
                    </a:ext>
                  </a:extLst>
                </a:gridCol>
                <a:gridCol w="1547158">
                  <a:extLst>
                    <a:ext uri="{9D8B030D-6E8A-4147-A177-3AD203B41FA5}">
                      <a16:colId xmlns:a16="http://schemas.microsoft.com/office/drawing/2014/main" val="1249964868"/>
                    </a:ext>
                  </a:extLst>
                </a:gridCol>
                <a:gridCol w="1547158">
                  <a:extLst>
                    <a:ext uri="{9D8B030D-6E8A-4147-A177-3AD203B41FA5}">
                      <a16:colId xmlns:a16="http://schemas.microsoft.com/office/drawing/2014/main" val="2989103817"/>
                    </a:ext>
                  </a:extLst>
                </a:gridCol>
                <a:gridCol w="1547158">
                  <a:extLst>
                    <a:ext uri="{9D8B030D-6E8A-4147-A177-3AD203B41FA5}">
                      <a16:colId xmlns:a16="http://schemas.microsoft.com/office/drawing/2014/main" val="4244640801"/>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Subnet</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err="1">
                          <a:solidFill>
                            <a:schemeClr val="tx1"/>
                          </a:solidFill>
                          <a:latin typeface="BIZ UDP明朝 Medium" panose="02020500000000000000" pitchFamily="18" charset="-128"/>
                          <a:ea typeface="BIZ UDP明朝 Medium" panose="02020500000000000000" pitchFamily="18" charset="-128"/>
                        </a:rPr>
                        <a:t>ElasticIP</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ngw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eip</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3198427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943485"/>
            <a:ext cx="8402525" cy="5400600"/>
          </a:xfrm>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EC2</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7" name="表 25">
            <a:extLst>
              <a:ext uri="{FF2B5EF4-FFF2-40B4-BE49-F238E27FC236}">
                <a16:creationId xmlns:a16="http://schemas.microsoft.com/office/drawing/2014/main" id="{1536C17C-50A0-3AD8-030E-ECEF6020BB1A}"/>
              </a:ext>
            </a:extLst>
          </p:cNvPr>
          <p:cNvGraphicFramePr>
            <a:graphicFrameLocks noGrp="1"/>
          </p:cNvGraphicFramePr>
          <p:nvPr>
            <p:extLst>
              <p:ext uri="{D42A27DB-BD31-4B8C-83A1-F6EECF244321}">
                <p14:modId xmlns:p14="http://schemas.microsoft.com/office/powerpoint/2010/main" val="813451253"/>
              </p:ext>
            </p:extLst>
          </p:nvPr>
        </p:nvGraphicFramePr>
        <p:xfrm>
          <a:off x="539552" y="1218728"/>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t2.micro</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gp2:8GiB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xxx-key</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8" name="表 25">
            <a:extLst>
              <a:ext uri="{FF2B5EF4-FFF2-40B4-BE49-F238E27FC236}">
                <a16:creationId xmlns:a16="http://schemas.microsoft.com/office/drawing/2014/main" id="{3FB2DDC3-01FE-7F56-2E07-B573E37FB0ED}"/>
              </a:ext>
            </a:extLst>
          </p:cNvPr>
          <p:cNvGraphicFramePr>
            <a:graphicFrameLocks noGrp="1"/>
          </p:cNvGraphicFramePr>
          <p:nvPr>
            <p:extLst>
              <p:ext uri="{D42A27DB-BD31-4B8C-83A1-F6EECF244321}">
                <p14:modId xmlns:p14="http://schemas.microsoft.com/office/powerpoint/2010/main" val="463698812"/>
              </p:ext>
            </p:extLst>
          </p:nvPr>
        </p:nvGraphicFramePr>
        <p:xfrm>
          <a:off x="539552" y="2450377"/>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xxx-web-1</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t2.micro</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gp2:8GiB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xxx-key</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9" name="表 25">
            <a:extLst>
              <a:ext uri="{FF2B5EF4-FFF2-40B4-BE49-F238E27FC236}">
                <a16:creationId xmlns:a16="http://schemas.microsoft.com/office/drawing/2014/main" id="{7373CF85-B4D4-9F92-8889-E7E4148A1054}"/>
              </a:ext>
            </a:extLst>
          </p:cNvPr>
          <p:cNvGraphicFramePr>
            <a:graphicFrameLocks noGrp="1"/>
          </p:cNvGraphicFramePr>
          <p:nvPr>
            <p:extLst>
              <p:ext uri="{D42A27DB-BD31-4B8C-83A1-F6EECF244321}">
                <p14:modId xmlns:p14="http://schemas.microsoft.com/office/powerpoint/2010/main" val="484689496"/>
              </p:ext>
            </p:extLst>
          </p:nvPr>
        </p:nvGraphicFramePr>
        <p:xfrm>
          <a:off x="539552" y="3669009"/>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xxx-web-2</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t2.micro</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gp2:8GiB</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xxx-key</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spTree>
    <p:extLst>
      <p:ext uri="{BB962C8B-B14F-4D97-AF65-F5344CB8AC3E}">
        <p14:creationId xmlns:p14="http://schemas.microsoft.com/office/powerpoint/2010/main" val="1778224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943485"/>
            <a:ext cx="8402525" cy="5400600"/>
          </a:xfrm>
          <a:solidFill>
            <a:schemeClr val="bg1"/>
          </a:solidFill>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Route53</a:t>
            </a: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ACM</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ALB</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TargetGroup</a:t>
            </a:r>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7" name="表 25">
            <a:extLst>
              <a:ext uri="{FF2B5EF4-FFF2-40B4-BE49-F238E27FC236}">
                <a16:creationId xmlns:a16="http://schemas.microsoft.com/office/drawing/2014/main" id="{1536C17C-50A0-3AD8-030E-ECEF6020BB1A}"/>
              </a:ext>
            </a:extLst>
          </p:cNvPr>
          <p:cNvGraphicFramePr>
            <a:graphicFrameLocks noGrp="1"/>
          </p:cNvGraphicFramePr>
          <p:nvPr>
            <p:extLst>
              <p:ext uri="{D42A27DB-BD31-4B8C-83A1-F6EECF244321}">
                <p14:modId xmlns:p14="http://schemas.microsoft.com/office/powerpoint/2010/main" val="414693016"/>
              </p:ext>
            </p:extLst>
          </p:nvPr>
        </p:nvGraphicFramePr>
        <p:xfrm>
          <a:off x="539552" y="1218728"/>
          <a:ext cx="4608512" cy="548640"/>
        </p:xfrm>
        <a:graphic>
          <a:graphicData uri="http://schemas.openxmlformats.org/drawingml/2006/table">
            <a:tbl>
              <a:tblPr firstRow="1" bandRow="1">
                <a:tableStyleId>{5C22544A-7EE6-4342-B048-85BDC9FD1C3A}</a:tableStyleId>
              </a:tblPr>
              <a:tblGrid>
                <a:gridCol w="1659986">
                  <a:extLst>
                    <a:ext uri="{9D8B030D-6E8A-4147-A177-3AD203B41FA5}">
                      <a16:colId xmlns:a16="http://schemas.microsoft.com/office/drawing/2014/main" val="1422146022"/>
                    </a:ext>
                  </a:extLst>
                </a:gridCol>
                <a:gridCol w="1474263">
                  <a:extLst>
                    <a:ext uri="{9D8B030D-6E8A-4147-A177-3AD203B41FA5}">
                      <a16:colId xmlns:a16="http://schemas.microsoft.com/office/drawing/2014/main" val="1249964868"/>
                    </a:ext>
                  </a:extLst>
                </a:gridCol>
                <a:gridCol w="1474263">
                  <a:extLst>
                    <a:ext uri="{9D8B030D-6E8A-4147-A177-3AD203B41FA5}">
                      <a16:colId xmlns:a16="http://schemas.microsoft.com/office/drawing/2014/main" val="3796411234"/>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ドメイン名</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a:t>
                      </a: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レコード</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パブリック</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ALB</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のドメイン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2" name="表 25">
            <a:extLst>
              <a:ext uri="{FF2B5EF4-FFF2-40B4-BE49-F238E27FC236}">
                <a16:creationId xmlns:a16="http://schemas.microsoft.com/office/drawing/2014/main" id="{3DDB769E-1CF3-B14F-F320-D782BF6C5667}"/>
              </a:ext>
            </a:extLst>
          </p:cNvPr>
          <p:cNvGraphicFramePr>
            <a:graphicFrameLocks noGrp="1"/>
          </p:cNvGraphicFramePr>
          <p:nvPr>
            <p:extLst>
              <p:ext uri="{D42A27DB-BD31-4B8C-83A1-F6EECF244321}">
                <p14:modId xmlns:p14="http://schemas.microsoft.com/office/powerpoint/2010/main" val="2330422651"/>
              </p:ext>
            </p:extLst>
          </p:nvPr>
        </p:nvGraphicFramePr>
        <p:xfrm>
          <a:off x="539552" y="2331224"/>
          <a:ext cx="3341172" cy="73152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ドメイン名</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パブリック</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3" name="表 25">
            <a:extLst>
              <a:ext uri="{FF2B5EF4-FFF2-40B4-BE49-F238E27FC236}">
                <a16:creationId xmlns:a16="http://schemas.microsoft.com/office/drawing/2014/main" id="{D3B36031-627F-6834-8FFF-9FB042186059}"/>
              </a:ext>
            </a:extLst>
          </p:cNvPr>
          <p:cNvGraphicFramePr>
            <a:graphicFrameLocks noGrp="1"/>
          </p:cNvGraphicFramePr>
          <p:nvPr>
            <p:extLst>
              <p:ext uri="{D42A27DB-BD31-4B8C-83A1-F6EECF244321}">
                <p14:modId xmlns:p14="http://schemas.microsoft.com/office/powerpoint/2010/main" val="898521328"/>
              </p:ext>
            </p:extLst>
          </p:nvPr>
        </p:nvGraphicFramePr>
        <p:xfrm>
          <a:off x="539552" y="3643785"/>
          <a:ext cx="8352930" cy="146304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スキーム</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ALB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alb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インターネット向け</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alb</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リスナー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SSL</a:t>
                      </a:r>
                      <a:r>
                        <a:rPr kumimoji="1" lang="ja-JP" altLang="en-US" sz="1200" b="1" dirty="0">
                          <a:solidFill>
                            <a:schemeClr val="tx1"/>
                          </a:solidFill>
                          <a:latin typeface="BIZ UDP明朝 Medium" panose="02020500000000000000" pitchFamily="18" charset="-128"/>
                          <a:ea typeface="BIZ UDP明朝 Medium" panose="02020500000000000000" pitchFamily="18" charset="-128"/>
                        </a:rPr>
                        <a:t>証明書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80</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443Redirect</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443</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tg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ACM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4" name="表 25">
            <a:extLst>
              <a:ext uri="{FF2B5EF4-FFF2-40B4-BE49-F238E27FC236}">
                <a16:creationId xmlns:a16="http://schemas.microsoft.com/office/drawing/2014/main" id="{946D63E4-2E41-7822-CD16-90215A147784}"/>
              </a:ext>
            </a:extLst>
          </p:cNvPr>
          <p:cNvGraphicFramePr>
            <a:graphicFrameLocks noGrp="1"/>
          </p:cNvGraphicFramePr>
          <p:nvPr>
            <p:extLst>
              <p:ext uri="{D42A27DB-BD31-4B8C-83A1-F6EECF244321}">
                <p14:modId xmlns:p14="http://schemas.microsoft.com/office/powerpoint/2010/main" val="3325524975"/>
              </p:ext>
            </p:extLst>
          </p:nvPr>
        </p:nvGraphicFramePr>
        <p:xfrm>
          <a:off x="539552" y="5612565"/>
          <a:ext cx="6682344" cy="91440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ターゲット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プロトコル：ポート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ヘルスチェックプロトコル：パス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tg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xxx-web-1</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HTTP:80</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HTTP</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index.html</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1148648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ドメイン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インターネット上の住所に当たるものが</a:t>
            </a:r>
            <a:r>
              <a:rPr lang="en-US" altLang="ja-JP" b="0" i="0" dirty="0">
                <a:solidFill>
                  <a:srgbClr val="191919"/>
                </a:solidFill>
                <a:effectLst/>
                <a:latin typeface="BIZ UDP明朝 Medium" panose="02020500000000000000" pitchFamily="18" charset="-128"/>
                <a:ea typeface="BIZ UDP明朝 Medium" panose="02020500000000000000" pitchFamily="18" charset="-128"/>
              </a:rPr>
              <a:t>IP</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アドレスですが、</a:t>
            </a:r>
            <a:r>
              <a:rPr lang="en-US" altLang="ja-JP" b="0" i="0" u="heavy" dirty="0">
                <a:solidFill>
                  <a:srgbClr val="191919"/>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191919"/>
                </a:solidFill>
                <a:effectLst/>
                <a:uFill>
                  <a:solidFill>
                    <a:srgbClr val="F6882E"/>
                  </a:solidFill>
                </a:uFill>
                <a:latin typeface="BIZ UDP明朝 Medium" panose="02020500000000000000" pitchFamily="18" charset="-128"/>
                <a:ea typeface="BIZ UDP明朝 Medium" panose="02020500000000000000" pitchFamily="18" charset="-128"/>
              </a:rPr>
              <a:t>アドレスをわかりやすく文字列にしたもの</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ドメイン</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です。</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自分で決めた名前を、</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IP</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アドレスと紐づけることで人にも理解しやすい表現に置き換えることが可能で、自分</a:t>
            </a:r>
            <a:r>
              <a:rPr lang="ja-JP" altLang="en-US" i="0" dirty="0">
                <a:solidFill>
                  <a:srgbClr val="444444"/>
                </a:solidFill>
                <a:latin typeface="BIZ UDP明朝 Medium" panose="02020500000000000000" pitchFamily="18" charset="-128"/>
                <a:ea typeface="BIZ UDP明朝 Medium" panose="02020500000000000000" pitchFamily="18" charset="-128"/>
              </a:rPr>
              <a:t>で決めた</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ドメインを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独自ドメイン</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といいます。よくあるドメイン名として、</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xxx.com</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xxx.net</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xxx.jp</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があります</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a:t>
            </a:r>
          </a:p>
          <a:p>
            <a:pPr marL="0" indent="0"/>
            <a:endParaRPr lang="en-US" altLang="ja-JP" i="0" dirty="0">
              <a:solidFill>
                <a:srgbClr val="444444"/>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DNS(Domain Name System)</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は、インターネット上で使用される、</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ドメインと</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アドレスを結びつけるシステム</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のことを指します。</a:t>
            </a:r>
            <a:r>
              <a:rPr lang="ja-JP" altLang="en-US" i="0" dirty="0">
                <a:solidFill>
                  <a:srgbClr val="374151"/>
                </a:solidFill>
                <a:latin typeface="BIZ UDP明朝 Medium" panose="02020500000000000000" pitchFamily="18" charset="-128"/>
                <a:ea typeface="BIZ UDP明朝 Medium" panose="02020500000000000000" pitchFamily="18" charset="-128"/>
              </a:rPr>
              <a:t>このシステムを持つサーバーを</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a:t>
            </a:r>
            <a:r>
              <a:rPr lang="ja-JP" altLang="en-US" i="0" dirty="0">
                <a:solidFill>
                  <a:srgbClr val="374151"/>
                </a:solidFill>
                <a:latin typeface="BIZ UDP明朝 Medium" panose="02020500000000000000" pitchFamily="18" charset="-128"/>
                <a:ea typeface="BIZ UDP明朝 Medium" panose="02020500000000000000" pitchFamily="18" charset="-128"/>
              </a:rPr>
              <a:t>と呼び、この</a:t>
            </a:r>
            <a:r>
              <a:rPr lang="en-US" altLang="ja-JP" i="0" dirty="0">
                <a:solidFill>
                  <a:srgbClr val="374151"/>
                </a:solidFill>
                <a:latin typeface="BIZ UDP明朝 Medium" panose="02020500000000000000" pitchFamily="18" charset="-128"/>
                <a:ea typeface="BIZ UDP明朝 Medium" panose="02020500000000000000" pitchFamily="18" charset="-128"/>
              </a:rPr>
              <a:t>DNS</a:t>
            </a:r>
            <a:r>
              <a:rPr lang="ja-JP" altLang="en-US" i="0" dirty="0">
                <a:solidFill>
                  <a:srgbClr val="374151"/>
                </a:solidFill>
                <a:latin typeface="BIZ UDP明朝 Medium" panose="02020500000000000000" pitchFamily="18" charset="-128"/>
                <a:ea typeface="BIZ UDP明朝 Medium" panose="02020500000000000000" pitchFamily="18" charset="-128"/>
              </a:rPr>
              <a:t>サーバーにドメインを登録することでドメインでアクセスが可能になります。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ドメイン・</a:t>
            </a:r>
            <a:r>
              <a:rPr lang="en-US" altLang="ja-JP" sz="2400" dirty="0">
                <a:solidFill>
                  <a:schemeClr val="tx1"/>
                </a:solidFill>
                <a:latin typeface="BIZ UDP明朝 Medium" panose="02020500000000000000" pitchFamily="18" charset="-128"/>
                <a:ea typeface="BIZ UDP明朝 Medium" panose="02020500000000000000" pitchFamily="18" charset="-128"/>
              </a:rPr>
              <a:t>DNS</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15" name="正方形/長方形 14">
            <a:extLst>
              <a:ext uri="{FF2B5EF4-FFF2-40B4-BE49-F238E27FC236}">
                <a16:creationId xmlns:a16="http://schemas.microsoft.com/office/drawing/2014/main" id="{DEC3B5E4-274A-C993-C17C-0CA7C7012A4F}"/>
              </a:ext>
            </a:extLst>
          </p:cNvPr>
          <p:cNvSpPr/>
          <p:nvPr/>
        </p:nvSpPr>
        <p:spPr>
          <a:xfrm>
            <a:off x="2037700" y="4051720"/>
            <a:ext cx="4839081" cy="274072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16" name="図 15">
            <a:extLst>
              <a:ext uri="{FF2B5EF4-FFF2-40B4-BE49-F238E27FC236}">
                <a16:creationId xmlns:a16="http://schemas.microsoft.com/office/drawing/2014/main" id="{E2C0FBF3-DF93-1DBE-CCD2-70BA769CF36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39777" y="4576621"/>
            <a:ext cx="530861" cy="530861"/>
          </a:xfrm>
          <a:prstGeom prst="rect">
            <a:avLst/>
          </a:prstGeom>
        </p:spPr>
      </p:pic>
      <p:pic>
        <p:nvPicPr>
          <p:cNvPr id="17" name="図 16">
            <a:extLst>
              <a:ext uri="{FF2B5EF4-FFF2-40B4-BE49-F238E27FC236}">
                <a16:creationId xmlns:a16="http://schemas.microsoft.com/office/drawing/2014/main" id="{705495D6-8C6B-E871-1A96-DA1CD74AE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05439" y="4147012"/>
            <a:ext cx="801314" cy="801314"/>
          </a:xfrm>
          <a:prstGeom prst="rect">
            <a:avLst/>
          </a:prstGeom>
        </p:spPr>
      </p:pic>
      <p:sp>
        <p:nvSpPr>
          <p:cNvPr id="18" name="矢印: 右 17">
            <a:extLst>
              <a:ext uri="{FF2B5EF4-FFF2-40B4-BE49-F238E27FC236}">
                <a16:creationId xmlns:a16="http://schemas.microsoft.com/office/drawing/2014/main" id="{3AB6F5ED-E908-DE64-E150-B404D6EB3693}"/>
              </a:ext>
            </a:extLst>
          </p:cNvPr>
          <p:cNvSpPr/>
          <p:nvPr/>
        </p:nvSpPr>
        <p:spPr>
          <a:xfrm>
            <a:off x="4175964" y="4230004"/>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21" name="図 20">
            <a:extLst>
              <a:ext uri="{FF2B5EF4-FFF2-40B4-BE49-F238E27FC236}">
                <a16:creationId xmlns:a16="http://schemas.microsoft.com/office/drawing/2014/main" id="{7A83F2A4-5DD3-D555-4E4B-CEBF3BFA68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47336" y="4207906"/>
            <a:ext cx="679525" cy="679525"/>
          </a:xfrm>
          <a:prstGeom prst="rect">
            <a:avLst/>
          </a:prstGeom>
        </p:spPr>
      </p:pic>
      <p:sp>
        <p:nvSpPr>
          <p:cNvPr id="25" name="제목 1">
            <a:extLst>
              <a:ext uri="{FF2B5EF4-FFF2-40B4-BE49-F238E27FC236}">
                <a16:creationId xmlns:a16="http://schemas.microsoft.com/office/drawing/2014/main" id="{F9BE642C-7639-1304-DB57-7016DCD55BB7}"/>
              </a:ext>
            </a:extLst>
          </p:cNvPr>
          <p:cNvSpPr txBox="1">
            <a:spLocks/>
          </p:cNvSpPr>
          <p:nvPr/>
        </p:nvSpPr>
        <p:spPr>
          <a:xfrm>
            <a:off x="4057268" y="4276083"/>
            <a:ext cx="1224125" cy="35840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ドメイン：</a:t>
            </a:r>
            <a:r>
              <a:rPr lang="en-US" altLang="ja-JP" sz="1000" b="0" dirty="0">
                <a:solidFill>
                  <a:schemeClr val="tx1"/>
                </a:solidFill>
                <a:latin typeface="BIZ UDP明朝 Medium" panose="02020500000000000000" pitchFamily="18" charset="-128"/>
                <a:ea typeface="BIZ UDP明朝 Medium" panose="02020500000000000000" pitchFamily="18" charset="-128"/>
              </a:rPr>
              <a:t>xxx.com</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6" name="제목 1">
            <a:extLst>
              <a:ext uri="{FF2B5EF4-FFF2-40B4-BE49-F238E27FC236}">
                <a16:creationId xmlns:a16="http://schemas.microsoft.com/office/drawing/2014/main" id="{C3ACD9B5-3158-A77D-5649-565BEF9502BA}"/>
              </a:ext>
            </a:extLst>
          </p:cNvPr>
          <p:cNvSpPr txBox="1">
            <a:spLocks/>
          </p:cNvSpPr>
          <p:nvPr/>
        </p:nvSpPr>
        <p:spPr>
          <a:xfrm>
            <a:off x="5570793" y="4842051"/>
            <a:ext cx="984724" cy="232048"/>
          </a:xfrm>
          <a:prstGeom prst="rect">
            <a:avLst/>
          </a:prstGeom>
        </p:spPr>
        <p:txBody>
          <a:bodyPr vert="horz" lIns="91440" tIns="45720" rIns="91440" bIns="45720" rtlCol="0" anchor="ctr">
            <a:normAutofit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DNS</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p>
        </p:txBody>
      </p:sp>
      <p:sp>
        <p:nvSpPr>
          <p:cNvPr id="27" name="제목 1">
            <a:extLst>
              <a:ext uri="{FF2B5EF4-FFF2-40B4-BE49-F238E27FC236}">
                <a16:creationId xmlns:a16="http://schemas.microsoft.com/office/drawing/2014/main" id="{46F68E5E-84BE-8BB3-AB88-491F40EA702B}"/>
              </a:ext>
            </a:extLst>
          </p:cNvPr>
          <p:cNvSpPr txBox="1">
            <a:spLocks/>
          </p:cNvSpPr>
          <p:nvPr/>
        </p:nvSpPr>
        <p:spPr>
          <a:xfrm>
            <a:off x="4036687" y="4817929"/>
            <a:ext cx="1224125" cy="358401"/>
          </a:xfrm>
          <a:prstGeom prst="rect">
            <a:avLst/>
          </a:prstGeom>
        </p:spPr>
        <p:txBody>
          <a:bodyPr vert="horz" lIns="91440" tIns="45720" rIns="91440" bIns="45720" rtlCol="0" anchor="ctr">
            <a:normAutofit fontScale="92500"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pPr algn="ctr"/>
            <a:r>
              <a:rPr lang="en-US" altLang="ja-JP" sz="1000" b="0" dirty="0">
                <a:solidFill>
                  <a:schemeClr val="tx1"/>
                </a:solidFill>
                <a:latin typeface="BIZ UDP明朝 Medium" panose="02020500000000000000" pitchFamily="18" charset="-128"/>
                <a:ea typeface="BIZ UDP明朝 Medium" panose="02020500000000000000" pitchFamily="18" charset="-128"/>
              </a:rPr>
              <a:t>Web</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サーバーの</a:t>
            </a:r>
            <a:r>
              <a:rPr lang="en-US" altLang="ja-JP" sz="1000" b="0" dirty="0">
                <a:solidFill>
                  <a:schemeClr val="tx1"/>
                </a:solidFill>
                <a:latin typeface="BIZ UDP明朝 Medium" panose="02020500000000000000" pitchFamily="18" charset="-128"/>
                <a:ea typeface="BIZ UDP明朝 Medium" panose="02020500000000000000" pitchFamily="18" charset="-128"/>
              </a:rPr>
              <a:t>IP</a:t>
            </a:r>
          </a:p>
          <a:p>
            <a:pPr algn="ctr"/>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1" name="제목 1">
            <a:extLst>
              <a:ext uri="{FF2B5EF4-FFF2-40B4-BE49-F238E27FC236}">
                <a16:creationId xmlns:a16="http://schemas.microsoft.com/office/drawing/2014/main" id="{29E73B99-74F3-E133-5B67-1ED0377319DC}"/>
              </a:ext>
            </a:extLst>
          </p:cNvPr>
          <p:cNvSpPr txBox="1">
            <a:spLocks/>
          </p:cNvSpPr>
          <p:nvPr/>
        </p:nvSpPr>
        <p:spPr>
          <a:xfrm>
            <a:off x="3129168" y="6464706"/>
            <a:ext cx="1104652" cy="36928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2" name="矢印: 右 31">
            <a:extLst>
              <a:ext uri="{FF2B5EF4-FFF2-40B4-BE49-F238E27FC236}">
                <a16:creationId xmlns:a16="http://schemas.microsoft.com/office/drawing/2014/main" id="{D2C3250E-7320-4392-254A-DCF14C8A61E1}"/>
              </a:ext>
            </a:extLst>
          </p:cNvPr>
          <p:cNvSpPr/>
          <p:nvPr/>
        </p:nvSpPr>
        <p:spPr>
          <a:xfrm rot="10800000">
            <a:off x="4175964" y="4686286"/>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3" name="矢印: 右 32">
            <a:extLst>
              <a:ext uri="{FF2B5EF4-FFF2-40B4-BE49-F238E27FC236}">
                <a16:creationId xmlns:a16="http://schemas.microsoft.com/office/drawing/2014/main" id="{365968AE-10FD-5841-FCE2-3A7D3DD0AA12}"/>
              </a:ext>
            </a:extLst>
          </p:cNvPr>
          <p:cNvSpPr/>
          <p:nvPr/>
        </p:nvSpPr>
        <p:spPr>
          <a:xfrm rot="5400000">
            <a:off x="3066558" y="5429849"/>
            <a:ext cx="702457" cy="171751"/>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34" name="図 33">
            <a:extLst>
              <a:ext uri="{FF2B5EF4-FFF2-40B4-BE49-F238E27FC236}">
                <a16:creationId xmlns:a16="http://schemas.microsoft.com/office/drawing/2014/main" id="{20D193DA-1BEC-9A63-C970-27CAB285ABD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78023" y="5938320"/>
            <a:ext cx="679525" cy="679525"/>
          </a:xfrm>
          <a:prstGeom prst="rect">
            <a:avLst/>
          </a:prstGeom>
        </p:spPr>
      </p:pic>
      <p:sp>
        <p:nvSpPr>
          <p:cNvPr id="35" name="제목 1">
            <a:extLst>
              <a:ext uri="{FF2B5EF4-FFF2-40B4-BE49-F238E27FC236}">
                <a16:creationId xmlns:a16="http://schemas.microsoft.com/office/drawing/2014/main" id="{98B349DC-1F46-B5D4-ECBB-615EF45330F3}"/>
              </a:ext>
            </a:extLst>
          </p:cNvPr>
          <p:cNvSpPr txBox="1">
            <a:spLocks/>
          </p:cNvSpPr>
          <p:nvPr/>
        </p:nvSpPr>
        <p:spPr>
          <a:xfrm>
            <a:off x="1979712" y="373346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a:t>
            </a:r>
          </a:p>
        </p:txBody>
      </p:sp>
    </p:spTree>
    <p:extLst>
      <p:ext uri="{BB962C8B-B14F-4D97-AF65-F5344CB8AC3E}">
        <p14:creationId xmlns:p14="http://schemas.microsoft.com/office/powerpoint/2010/main" val="222545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5472608"/>
          </a:xfrm>
          <a:solidFill>
            <a:schemeClr val="bg1"/>
          </a:solidFill>
        </p:spPr>
        <p:txBody>
          <a:bodyPr>
            <a:normAutofit/>
          </a:bodyPr>
          <a:lstStyle/>
          <a:p>
            <a:pPr marL="0" algn="l"/>
            <a:r>
              <a:rPr lang="ja-JP" altLang="en-US" b="0" i="0" dirty="0">
                <a:solidFill>
                  <a:srgbClr val="37415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DNS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ドメイン名と</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アドレスを結びつけるためのデータ</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のことを指します。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サーバーで保存されており、</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サーバーを経由して、</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サイトや</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E</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メールアドレスなどのインターネットリソースを識別することができます。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レコードには、様々なタイプがあります。例えば、</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AAAA</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CNAME</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MX</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TXT</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NS</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SOA</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レコード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などがあります。それぞれの</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レコードには、異なる用途や特徴があります。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a:t>
            </a:r>
            <a:r>
              <a:rPr lang="ja-JP" altLang="en-US" b="1" i="0" dirty="0">
                <a:solidFill>
                  <a:srgbClr val="F6882E"/>
                </a:solidFill>
                <a:latin typeface="BIZ UDP明朝 Medium" panose="02020500000000000000" pitchFamily="18" charset="-128"/>
                <a:ea typeface="BIZ UDP明朝 Medium" panose="02020500000000000000" pitchFamily="18" charset="-128"/>
              </a:rPr>
              <a:t>レコード</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ドメイン名に対応する</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形式）が書かれたレコード。</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NS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p>
          <a:p>
            <a:pPr algn="l"/>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ドメインのネームサーバー</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を指定するためのレコード</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CNAME</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p>
          <a:p>
            <a:pPr marL="0" indent="0"/>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ドメイン名の別名を定義するレコード。</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SOA</a:t>
            </a:r>
            <a:r>
              <a:rPr lang="ja-JP" altLang="en-US" b="1" i="0" dirty="0">
                <a:solidFill>
                  <a:srgbClr val="F6882E"/>
                </a:solidFill>
                <a:latin typeface="BIZ UDP明朝 Medium" panose="02020500000000000000" pitchFamily="18" charset="-128"/>
                <a:ea typeface="BIZ UDP明朝 Medium" panose="02020500000000000000" pitchFamily="18" charset="-128"/>
              </a:rPr>
              <a:t>レコード</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u="none" strike="noStrike" dirty="0">
                <a:solidFill>
                  <a:schemeClr val="tx1"/>
                </a:solidFill>
                <a:effectLst/>
                <a:latin typeface="BIZ UDP明朝 Medium" panose="02020500000000000000" pitchFamily="18" charset="-128"/>
                <a:ea typeface="BIZ UDP明朝 Medium" panose="02020500000000000000" pitchFamily="18" charset="-128"/>
              </a:rPr>
              <a:t>DNS</a:t>
            </a:r>
            <a:r>
              <a:rPr lang="ja-JP" altLang="en-US" i="0" dirty="0">
                <a:solidFill>
                  <a:schemeClr val="tx1"/>
                </a:solidFill>
                <a:effectLst/>
                <a:latin typeface="BIZ UDP明朝 Medium" panose="02020500000000000000" pitchFamily="18" charset="-128"/>
                <a:ea typeface="BIZ UDP明朝 Medium" panose="02020500000000000000" pitchFamily="18" charset="-128"/>
              </a:rPr>
              <a:t>で定義されるその</a:t>
            </a:r>
            <a:r>
              <a:rPr lang="ja-JP" altLang="en-US" i="0" u="none" strike="noStrike" dirty="0">
                <a:solidFill>
                  <a:schemeClr val="tx1"/>
                </a:solidFill>
                <a:effectLst/>
                <a:latin typeface="BIZ UDP明朝 Medium" panose="02020500000000000000" pitchFamily="18" charset="-128"/>
                <a:ea typeface="BIZ UDP明朝 Medium" panose="02020500000000000000" pitchFamily="18" charset="-128"/>
              </a:rPr>
              <a:t>ドメイン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についての情報の種類の一つで、</a:t>
            </a:r>
            <a:r>
              <a:rPr lang="ja-JP" altLang="en-US" i="0" u="none" strike="noStrike" dirty="0">
                <a:solidFill>
                  <a:schemeClr val="tx1"/>
                </a:solidFill>
                <a:effectLst/>
                <a:latin typeface="BIZ UDP明朝 Medium" panose="02020500000000000000" pitchFamily="18" charset="-128"/>
                <a:ea typeface="BIZ UDP明朝 Medium" panose="02020500000000000000" pitchFamily="18" charset="-128"/>
              </a:rPr>
              <a:t>ゾーン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の管理のための情報や設定などを記述するためのもの</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DNS</a:t>
            </a:r>
            <a:r>
              <a:rPr lang="ja-JP" altLang="en-US" sz="2400" dirty="0">
                <a:solidFill>
                  <a:schemeClr val="tx1"/>
                </a:solidFill>
                <a:latin typeface="BIZ UDP明朝 Medium" panose="02020500000000000000" pitchFamily="18" charset="-128"/>
                <a:ea typeface="BIZ UDP明朝 Medium" panose="02020500000000000000" pitchFamily="18" charset="-128"/>
              </a:rPr>
              <a:t>レコード</a:t>
            </a:r>
          </a:p>
        </p:txBody>
      </p:sp>
      <p:sp>
        <p:nvSpPr>
          <p:cNvPr id="2" name="正方形/長方形 1">
            <a:extLst>
              <a:ext uri="{FF2B5EF4-FFF2-40B4-BE49-F238E27FC236}">
                <a16:creationId xmlns:a16="http://schemas.microsoft.com/office/drawing/2014/main" id="{5B270829-1B95-279B-C54F-A5495AF62924}"/>
              </a:ext>
            </a:extLst>
          </p:cNvPr>
          <p:cNvSpPr/>
          <p:nvPr/>
        </p:nvSpPr>
        <p:spPr>
          <a:xfrm>
            <a:off x="395536" y="2999210"/>
            <a:ext cx="8402524" cy="359814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 name="제목 1">
            <a:extLst>
              <a:ext uri="{FF2B5EF4-FFF2-40B4-BE49-F238E27FC236}">
                <a16:creationId xmlns:a16="http://schemas.microsoft.com/office/drawing/2014/main" id="{687BA902-E80A-69A3-085F-7D008D638FDE}"/>
              </a:ext>
            </a:extLst>
          </p:cNvPr>
          <p:cNvSpPr txBox="1">
            <a:spLocks/>
          </p:cNvSpPr>
          <p:nvPr/>
        </p:nvSpPr>
        <p:spPr>
          <a:xfrm>
            <a:off x="395535" y="268351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レコードの主な種類</a:t>
            </a:r>
          </a:p>
        </p:txBody>
      </p:sp>
    </p:spTree>
    <p:extLst>
      <p:ext uri="{BB962C8B-B14F-4D97-AF65-F5344CB8AC3E}">
        <p14:creationId xmlns:p14="http://schemas.microsoft.com/office/powerpoint/2010/main" val="3735046817"/>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22409</TotalTime>
  <Words>2450</Words>
  <Application>Microsoft Office PowerPoint</Application>
  <PresentationFormat>画面に合わせる (4:3)</PresentationFormat>
  <Paragraphs>424</Paragraphs>
  <Slides>21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21</vt:i4>
      </vt:variant>
    </vt:vector>
  </HeadingPairs>
  <TitlesOfParts>
    <vt:vector size="28" baseType="lpstr">
      <vt:lpstr>GulimChe</vt:lpstr>
      <vt:lpstr>Calibri Light</vt:lpstr>
      <vt:lpstr>Calibri</vt:lpstr>
      <vt:lpstr>BIZ UDP明朝 Medium</vt:lpstr>
      <vt:lpstr>Malgun Gothic</vt:lpstr>
      <vt:lpstr>Arial</vt:lpstr>
      <vt:lpstr>Office 테마</vt:lpstr>
      <vt:lpstr>7章.ALBの構築</vt:lpstr>
      <vt:lpstr>PowerPoint プレゼンテーション</vt:lpstr>
      <vt:lpstr>01 構成</vt:lpstr>
      <vt:lpstr>01 構成</vt:lpstr>
      <vt:lpstr>01 構成</vt:lpstr>
      <vt:lpstr>01 構成</vt:lpstr>
      <vt:lpstr>01 構成</vt:lpstr>
      <vt:lpstr>02 Route53</vt:lpstr>
      <vt:lpstr>02 Route53</vt:lpstr>
      <vt:lpstr>02 Route53</vt:lpstr>
      <vt:lpstr>02 Route53</vt:lpstr>
      <vt:lpstr>02 Route53</vt:lpstr>
      <vt:lpstr>03 ACM</vt:lpstr>
      <vt:lpstr>03 ACM</vt:lpstr>
      <vt:lpstr>04 ELB</vt:lpstr>
      <vt:lpstr>04 ELB</vt:lpstr>
      <vt:lpstr>04 ELB</vt:lpstr>
      <vt:lpstr>04 ELB</vt:lpstr>
      <vt:lpstr>04 ELB</vt:lpstr>
      <vt:lpstr>04 ELB</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尾嵜 成真</cp:lastModifiedBy>
  <cp:revision>16</cp:revision>
  <dcterms:created xsi:type="dcterms:W3CDTF">2010-02-01T08:03:16Z</dcterms:created>
  <dcterms:modified xsi:type="dcterms:W3CDTF">2023-01-22T11:36:10Z</dcterms:modified>
  <cp:category>www.slidemembers.com</cp:category>
</cp:coreProperties>
</file>

<file path=docProps/thumbnail.jpeg>
</file>